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950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4A918-C17B-4065-8515-D2EA98DA6822}" type="datetimeFigureOut">
              <a:rPr lang="en-US" smtClean="0"/>
              <a:pPr/>
              <a:t>10/14/2009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9EC7-35D1-41D5-874C-FF56845A3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uc22929\My%20Documents\LRC%20folder\Photo%20Story\How%20to%20rock%20ppt\kenburnseddie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uc22929\My%20Documents\LRC%20folder\Photo%20Story\How%20to%20rock%20ppt\eddie_1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Tobin's%20first%20year.wmv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609600"/>
            <a:ext cx="801533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Visionaries" pitchFamily="2" charset="0"/>
              </a:rPr>
              <a:t>How to Rock With Photo Story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4038600"/>
            <a:ext cx="5096652" cy="2062103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make your pictures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come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life with music and motion</a:t>
            </a:r>
          </a:p>
          <a:p>
            <a:pPr algn="ctr"/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Mr</a:t>
            </a:r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Beckett / Mr. Linseman</a:t>
            </a:r>
          </a:p>
          <a:p>
            <a:pPr algn="ctr"/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October 2009</a:t>
            </a:r>
            <a:endParaRPr lang="en-US" sz="24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dirty="0" smtClean="0">
                <a:latin typeface="Visionaries" pitchFamily="2" charset="0"/>
              </a:rPr>
              <a:t>What is Photo Story 3? </a:t>
            </a:r>
            <a:endParaRPr lang="en-US" sz="6600" dirty="0">
              <a:latin typeface="Visionari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Microsoft </a:t>
            </a:r>
            <a:r>
              <a:rPr lang="en-US" dirty="0"/>
              <a:t>Photo Story 3 is a free application that allows users to create a show and tell presentation from their digital photos. 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7573736" cy="40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6000" dirty="0">
                <a:latin typeface="Visionaries" pitchFamily="2" charset="0"/>
              </a:rPr>
              <a:t>What can Photo Story 3 Do</a:t>
            </a:r>
            <a:r>
              <a:rPr lang="en-US" sz="6000" dirty="0" smtClean="0">
                <a:latin typeface="Visionaries" pitchFamily="2" charset="0"/>
              </a:rPr>
              <a:t>?</a:t>
            </a:r>
            <a:endParaRPr lang="en-US" sz="6600" dirty="0">
              <a:latin typeface="Visionari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Photo </a:t>
            </a:r>
            <a:r>
              <a:rPr lang="en-US" dirty="0"/>
              <a:t>Story 3 takes  your digital photos and makes them into a presentation. </a:t>
            </a:r>
            <a:endParaRPr lang="en-US" dirty="0" smtClean="0"/>
          </a:p>
          <a:p>
            <a:pPr lvl="1">
              <a:buNone/>
            </a:pPr>
            <a:endParaRPr lang="en-US" dirty="0"/>
          </a:p>
          <a:p>
            <a:pPr lvl="1"/>
            <a:r>
              <a:rPr lang="en-US" dirty="0"/>
              <a:t> The software uses the “Ken Burns Effect” on digital photos. This means it zooms and pans over photos giving them an interesting visual </a:t>
            </a:r>
            <a:r>
              <a:rPr lang="en-US" dirty="0" smtClean="0"/>
              <a:t>effect</a:t>
            </a:r>
            <a:endParaRPr lang="en-US" dirty="0"/>
          </a:p>
        </p:txBody>
      </p:sp>
      <p:pic>
        <p:nvPicPr>
          <p:cNvPr id="6" name="kenburnseddie.wm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209800"/>
            <a:ext cx="3754967" cy="281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en-US" sz="6000" dirty="0">
                <a:latin typeface="Visionaries" pitchFamily="2" charset="0"/>
              </a:rPr>
              <a:t>What can Photo Story 3 Do</a:t>
            </a:r>
            <a:r>
              <a:rPr lang="en-US" sz="6000" dirty="0" smtClean="0">
                <a:latin typeface="Visionaries" pitchFamily="2" charset="0"/>
              </a:rPr>
              <a:t>?</a:t>
            </a:r>
            <a:endParaRPr lang="en-US" sz="6600" dirty="0">
              <a:latin typeface="Visionaries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You can also add </a:t>
            </a:r>
          </a:p>
          <a:p>
            <a:pPr lvl="2"/>
            <a:r>
              <a:rPr lang="en-US" dirty="0" smtClean="0"/>
              <a:t>narration, </a:t>
            </a:r>
          </a:p>
          <a:p>
            <a:pPr lvl="2"/>
            <a:r>
              <a:rPr lang="en-US" dirty="0" smtClean="0"/>
              <a:t>effects,</a:t>
            </a:r>
          </a:p>
          <a:p>
            <a:pPr lvl="2"/>
            <a:r>
              <a:rPr lang="en-US" dirty="0" smtClean="0"/>
              <a:t> transitions </a:t>
            </a:r>
          </a:p>
          <a:p>
            <a:pPr lvl="2"/>
            <a:r>
              <a:rPr lang="en-US" dirty="0" smtClean="0"/>
              <a:t>background music </a:t>
            </a:r>
          </a:p>
          <a:p>
            <a:pPr lvl="1"/>
            <a:r>
              <a:rPr lang="en-US" dirty="0" smtClean="0"/>
              <a:t>The end product is a Windows Media Video movie file with pan and zoom effects.</a:t>
            </a:r>
          </a:p>
          <a:p>
            <a:endParaRPr lang="en-US" dirty="0"/>
          </a:p>
        </p:txBody>
      </p:sp>
      <p:pic>
        <p:nvPicPr>
          <p:cNvPr id="6" name="eddie_1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981200"/>
            <a:ext cx="4387851" cy="329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5400" dirty="0">
                <a:latin typeface="Visionaries" pitchFamily="2" charset="0"/>
              </a:rPr>
              <a:t>Why use </a:t>
            </a:r>
            <a:r>
              <a:rPr lang="en-US" sz="5400" dirty="0" smtClean="0">
                <a:latin typeface="Visionaries" pitchFamily="2" charset="0"/>
              </a:rPr>
              <a:t>Photo story </a:t>
            </a:r>
            <a:r>
              <a:rPr lang="en-US" sz="5400" dirty="0">
                <a:latin typeface="Visionaries" pitchFamily="2" charset="0"/>
              </a:rPr>
              <a:t>3</a:t>
            </a:r>
            <a:r>
              <a:rPr lang="en-US" sz="5400" dirty="0" smtClean="0">
                <a:latin typeface="Visionaries" pitchFamily="2" charset="0"/>
              </a:rPr>
              <a:t>?</a:t>
            </a:r>
            <a:endParaRPr lang="en-US" sz="5400" dirty="0">
              <a:latin typeface="Visionaries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76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It is a good way to “jazz up” still photos and it is almost always more interesting than a PowerPoint slideshow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snoozers.jpg">
            <a:hlinkClick r:id="rId2" action="ppaction://hlinkfile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22505" y="2362200"/>
            <a:ext cx="4464295" cy="27406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169</Words>
  <Application>Microsoft Office PowerPoint</Application>
  <PresentationFormat>On-screen Show (4:3)</PresentationFormat>
  <Paragraphs>22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What is Photo Story 3? </vt:lpstr>
      <vt:lpstr>What can Photo Story 3 Do?</vt:lpstr>
      <vt:lpstr>What can Photo Story 3 Do?</vt:lpstr>
      <vt:lpstr>Why use Photo story 3?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Beckett, Craig</dc:creator>
  <cp:lastModifiedBy>Beckett, Craig</cp:lastModifiedBy>
  <cp:revision>7</cp:revision>
  <dcterms:created xsi:type="dcterms:W3CDTF">2009-10-06T16:07:14Z</dcterms:created>
  <dcterms:modified xsi:type="dcterms:W3CDTF">2009-10-14T13:10:25Z</dcterms:modified>
</cp:coreProperties>
</file>