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62" r:id="rId5"/>
    <p:sldId id="263"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72"/>
    <p:restoredTop sz="92574"/>
  </p:normalViewPr>
  <p:slideViewPr>
    <p:cSldViewPr snapToGrid="0" snapToObjects="1">
      <p:cViewPr>
        <p:scale>
          <a:sx n="95" d="100"/>
          <a:sy n="95" d="100"/>
        </p:scale>
        <p:origin x="14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002CC7-41E9-9542-B3A1-3FF11997E1DE}" type="datetimeFigureOut">
              <a:rPr lang="en-US" smtClean="0"/>
              <a:t>1/10/17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A4519-2215-6844-96F2-A4CE31B6665E}" type="slidenum">
              <a:rPr lang="en-US" smtClean="0"/>
              <a:t>‹#›</a:t>
            </a:fld>
            <a:endParaRPr lang="en-US"/>
          </a:p>
        </p:txBody>
      </p:sp>
    </p:spTree>
    <p:extLst>
      <p:ext uri="{BB962C8B-B14F-4D97-AF65-F5344CB8AC3E}">
        <p14:creationId xmlns:p14="http://schemas.microsoft.com/office/powerpoint/2010/main" val="90427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A4519-2215-6844-96F2-A4CE31B6665E}" type="slidenum">
              <a:rPr lang="en-US" smtClean="0"/>
              <a:t>1</a:t>
            </a:fld>
            <a:endParaRPr lang="en-US"/>
          </a:p>
        </p:txBody>
      </p:sp>
    </p:spTree>
    <p:extLst>
      <p:ext uri="{BB962C8B-B14F-4D97-AF65-F5344CB8AC3E}">
        <p14:creationId xmlns:p14="http://schemas.microsoft.com/office/powerpoint/2010/main" val="163242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
            <a:br>
              <a:rPr lang="en-US" dirty="0" smtClean="0"/>
            </a:br>
            <a:endParaRPr lang="en-US" sz="1200" b="0" i="0" kern="1200" dirty="0" smtClean="0">
              <a:solidFill>
                <a:schemeClr val="tx1"/>
              </a:solidFill>
              <a:effectLst/>
              <a:latin typeface="+mn-lt"/>
              <a:ea typeface="+mn-ea"/>
              <a:cs typeface="+mn-cs"/>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76FA4519-2215-6844-96F2-A4CE31B6665E}" type="slidenum">
              <a:rPr lang="en-US" smtClean="0"/>
              <a:t>2</a:t>
            </a:fld>
            <a:endParaRPr lang="en-US"/>
          </a:p>
        </p:txBody>
      </p:sp>
    </p:spTree>
    <p:extLst>
      <p:ext uri="{BB962C8B-B14F-4D97-AF65-F5344CB8AC3E}">
        <p14:creationId xmlns:p14="http://schemas.microsoft.com/office/powerpoint/2010/main" val="199019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A4519-2215-6844-96F2-A4CE31B6665E}" type="slidenum">
              <a:rPr lang="en-US" smtClean="0"/>
              <a:t>3</a:t>
            </a:fld>
            <a:endParaRPr lang="en-US"/>
          </a:p>
        </p:txBody>
      </p:sp>
    </p:spTree>
    <p:extLst>
      <p:ext uri="{BB962C8B-B14F-4D97-AF65-F5344CB8AC3E}">
        <p14:creationId xmlns:p14="http://schemas.microsoft.com/office/powerpoint/2010/main" val="1016150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6000" dirty="0" smtClean="0"/>
              <a:t>DESPCRIPTIVE Writing</a:t>
            </a:r>
            <a:r>
              <a:rPr lang="en-US" sz="6600" dirty="0" smtClean="0"/>
              <a:t/>
            </a:r>
            <a:br>
              <a:rPr lang="en-US" sz="6600" dirty="0" smtClean="0"/>
            </a:br>
            <a:r>
              <a:rPr lang="en-US" sz="2400" dirty="0"/>
              <a:t>adapted from: </a:t>
            </a:r>
            <a:r>
              <a:rPr lang="en-US" sz="2400" dirty="0" smtClean="0"/>
              <a:t>www.time4writing.com</a:t>
            </a:r>
            <a:endParaRPr lang="en-US" sz="6600" dirty="0"/>
          </a:p>
        </p:txBody>
      </p:sp>
      <p:sp>
        <p:nvSpPr>
          <p:cNvPr id="3" name="Subtitle 2"/>
          <p:cNvSpPr>
            <a:spLocks noGrp="1"/>
          </p:cNvSpPr>
          <p:nvPr>
            <p:ph type="subTitle" idx="1"/>
          </p:nvPr>
        </p:nvSpPr>
        <p:spPr/>
        <p:txBody>
          <a:bodyPr/>
          <a:lstStyle/>
          <a:p>
            <a:r>
              <a:rPr lang="en-US" dirty="0" smtClean="0"/>
              <a:t>Mr. Beckett</a:t>
            </a:r>
          </a:p>
          <a:p>
            <a:r>
              <a:rPr lang="en-US" dirty="0" smtClean="0"/>
              <a:t>2016</a:t>
            </a:r>
            <a:endParaRPr lang="en-US" dirty="0"/>
          </a:p>
        </p:txBody>
      </p:sp>
    </p:spTree>
    <p:extLst>
      <p:ext uri="{BB962C8B-B14F-4D97-AF65-F5344CB8AC3E}">
        <p14:creationId xmlns:p14="http://schemas.microsoft.com/office/powerpoint/2010/main" val="1623240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Descriptive Writing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n-US" sz="4000" dirty="0" smtClean="0"/>
              <a:t>Description: </a:t>
            </a:r>
          </a:p>
          <a:p>
            <a:pPr lvl="1"/>
            <a:r>
              <a:rPr lang="en-US" sz="4000" i="0" dirty="0"/>
              <a:t>When you write a descriptive paragraph, you are describing something. When you do this, you must use wording that will allow your readers to be able to see what you are writing about without being able to actually "see" </a:t>
            </a:r>
            <a:r>
              <a:rPr lang="en-US" sz="4000" i="0" dirty="0" smtClean="0"/>
              <a:t>it</a:t>
            </a:r>
            <a:r>
              <a:rPr lang="en-US" sz="4000" i="0" dirty="0"/>
              <a:t>.</a:t>
            </a:r>
            <a:endParaRPr lang="en-US" sz="4000" i="0" dirty="0" smtClean="0"/>
          </a:p>
        </p:txBody>
      </p:sp>
    </p:spTree>
    <p:extLst>
      <p:ext uri="{BB962C8B-B14F-4D97-AF65-F5344CB8AC3E}">
        <p14:creationId xmlns:p14="http://schemas.microsoft.com/office/powerpoint/2010/main" val="1698005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p:txBody>
          <a:bodyPr>
            <a:normAutofit/>
          </a:bodyPr>
          <a:lstStyle/>
          <a:p>
            <a:r>
              <a:rPr lang="en-US" sz="3600" dirty="0"/>
              <a:t>In </a:t>
            </a:r>
            <a:r>
              <a:rPr lang="en-US" sz="3600" dirty="0" smtClean="0"/>
              <a:t>a</a:t>
            </a:r>
            <a:r>
              <a:rPr lang="en-US" sz="3600" dirty="0"/>
              <a:t> </a:t>
            </a:r>
            <a:r>
              <a:rPr lang="en-US" sz="3600" b="1" dirty="0" smtClean="0"/>
              <a:t>descriptive </a:t>
            </a:r>
            <a:r>
              <a:rPr lang="en-US" sz="3600" b="1" dirty="0"/>
              <a:t>paragraph</a:t>
            </a:r>
            <a:r>
              <a:rPr lang="en-US" sz="3600" dirty="0"/>
              <a:t>, </a:t>
            </a:r>
            <a:r>
              <a:rPr lang="en-US" sz="3200" dirty="0"/>
              <a:t>The types of words to use are strong verbs and colorful adjectives. Verbs are action words such as </a:t>
            </a:r>
            <a:r>
              <a:rPr lang="en-US" sz="3200" b="1" dirty="0"/>
              <a:t>run, leap, shout</a:t>
            </a:r>
            <a:r>
              <a:rPr lang="en-US" sz="3200" dirty="0"/>
              <a:t>, and </a:t>
            </a:r>
            <a:r>
              <a:rPr lang="en-US" sz="3200" b="1" dirty="0"/>
              <a:t>fly</a:t>
            </a:r>
            <a:r>
              <a:rPr lang="en-US" sz="3200" dirty="0"/>
              <a:t>. Adjectives are words that describe nouns. Examples of colorful adjectives are: </a:t>
            </a:r>
            <a:r>
              <a:rPr lang="en-US" sz="3200" b="1" dirty="0"/>
              <a:t>smelly, disgusting, gorgeous, radiant, brilliant</a:t>
            </a:r>
            <a:r>
              <a:rPr lang="en-US" sz="3200" dirty="0"/>
              <a:t>, and </a:t>
            </a:r>
            <a:r>
              <a:rPr lang="en-US" sz="3200" b="1" dirty="0"/>
              <a:t>gigantic</a:t>
            </a:r>
            <a:r>
              <a:rPr lang="en-US" sz="3200" dirty="0" smtClean="0"/>
              <a:t>.</a:t>
            </a:r>
          </a:p>
        </p:txBody>
      </p:sp>
    </p:spTree>
    <p:extLst>
      <p:ext uri="{BB962C8B-B14F-4D97-AF65-F5344CB8AC3E}">
        <p14:creationId xmlns:p14="http://schemas.microsoft.com/office/powerpoint/2010/main" val="1501868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a:t>
            </a:r>
            <a:r>
              <a:rPr lang="mr-IN"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sz="3600" dirty="0"/>
              <a:t>Here are some sentences using strong verbs and colorful adjectives. The verbs are in </a:t>
            </a:r>
            <a:r>
              <a:rPr lang="en-US" sz="3600" i="1" dirty="0" smtClean="0">
                <a:solidFill>
                  <a:srgbClr val="FF0000"/>
                </a:solidFill>
              </a:rPr>
              <a:t>red</a:t>
            </a:r>
            <a:r>
              <a:rPr lang="en-US" sz="3600" dirty="0"/>
              <a:t> and the adjectives are </a:t>
            </a:r>
            <a:r>
              <a:rPr lang="en-US" sz="3600" i="1" dirty="0" smtClean="0">
                <a:solidFill>
                  <a:srgbClr val="002060"/>
                </a:solidFill>
              </a:rPr>
              <a:t>blue</a:t>
            </a:r>
            <a:r>
              <a:rPr lang="en-US" sz="3600" dirty="0" smtClean="0">
                <a:solidFill>
                  <a:srgbClr val="002060"/>
                </a:solidFill>
              </a:rPr>
              <a:t>.</a:t>
            </a:r>
            <a:endParaRPr lang="en-US" sz="3600" dirty="0">
              <a:solidFill>
                <a:srgbClr val="002060"/>
              </a:solidFill>
            </a:endParaRPr>
          </a:p>
          <a:p>
            <a:pPr lvl="1"/>
            <a:r>
              <a:rPr lang="en-US" sz="3600" dirty="0"/>
              <a:t>The </a:t>
            </a:r>
            <a:r>
              <a:rPr lang="en-US" sz="3600" dirty="0">
                <a:solidFill>
                  <a:srgbClr val="002060"/>
                </a:solidFill>
              </a:rPr>
              <a:t>petite young</a:t>
            </a:r>
            <a:r>
              <a:rPr lang="en-US" sz="3600" dirty="0"/>
              <a:t> girl </a:t>
            </a:r>
            <a:r>
              <a:rPr lang="en-US" sz="3600" dirty="0">
                <a:solidFill>
                  <a:srgbClr val="002060"/>
                </a:solidFill>
              </a:rPr>
              <a:t>merrily </a:t>
            </a:r>
            <a:r>
              <a:rPr lang="en-US" sz="3600" dirty="0">
                <a:solidFill>
                  <a:srgbClr val="FF0000"/>
                </a:solidFill>
              </a:rPr>
              <a:t>skipped</a:t>
            </a:r>
            <a:r>
              <a:rPr lang="en-US" sz="3600" dirty="0"/>
              <a:t> around the </a:t>
            </a:r>
            <a:r>
              <a:rPr lang="en-US" sz="3600" dirty="0">
                <a:solidFill>
                  <a:srgbClr val="002060"/>
                </a:solidFill>
              </a:rPr>
              <a:t>blossoming, fragrant</a:t>
            </a:r>
            <a:r>
              <a:rPr lang="en-US" sz="3600" dirty="0"/>
              <a:t> bushes.</a:t>
            </a:r>
          </a:p>
          <a:p>
            <a:pPr lvl="1"/>
            <a:r>
              <a:rPr lang="en-US" sz="3600" dirty="0"/>
              <a:t>A </a:t>
            </a:r>
            <a:r>
              <a:rPr lang="en-US" sz="3600" dirty="0">
                <a:solidFill>
                  <a:srgbClr val="002060"/>
                </a:solidFill>
              </a:rPr>
              <a:t>strong, putrid odor</a:t>
            </a:r>
            <a:r>
              <a:rPr lang="en-US" sz="3600" dirty="0"/>
              <a:t> </a:t>
            </a:r>
            <a:r>
              <a:rPr lang="en-US" sz="3600" dirty="0">
                <a:solidFill>
                  <a:srgbClr val="FF0000"/>
                </a:solidFill>
              </a:rPr>
              <a:t>flowed</a:t>
            </a:r>
            <a:r>
              <a:rPr lang="en-US" sz="3600" dirty="0"/>
              <a:t> through the </a:t>
            </a:r>
            <a:r>
              <a:rPr lang="en-US" sz="3600" dirty="0">
                <a:solidFill>
                  <a:srgbClr val="002060"/>
                </a:solidFill>
              </a:rPr>
              <a:t>musty</a:t>
            </a:r>
            <a:r>
              <a:rPr lang="en-US" sz="3600" dirty="0"/>
              <a:t> air outside the garbage dumpster.</a:t>
            </a:r>
          </a:p>
          <a:p>
            <a:pPr lvl="1"/>
            <a:r>
              <a:rPr lang="en-US" sz="3600" i="0" dirty="0"/>
              <a:t>Notice that both of these sentences allow the reader to see (and even smell) what is going on.</a:t>
            </a:r>
          </a:p>
          <a:p>
            <a:endParaRPr lang="en-US" dirty="0"/>
          </a:p>
        </p:txBody>
      </p:sp>
    </p:spTree>
    <p:extLst>
      <p:ext uri="{BB962C8B-B14F-4D97-AF65-F5344CB8AC3E}">
        <p14:creationId xmlns:p14="http://schemas.microsoft.com/office/powerpoint/2010/main" val="5502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a:t>
            </a:r>
            <a:endParaRPr lang="en-US" dirty="0"/>
          </a:p>
        </p:txBody>
      </p:sp>
      <p:sp>
        <p:nvSpPr>
          <p:cNvPr id="3" name="Content Placeholder 2"/>
          <p:cNvSpPr>
            <a:spLocks noGrp="1"/>
          </p:cNvSpPr>
          <p:nvPr>
            <p:ph idx="1"/>
          </p:nvPr>
        </p:nvSpPr>
        <p:spPr/>
        <p:txBody>
          <a:bodyPr/>
          <a:lstStyle/>
          <a:p>
            <a:r>
              <a:rPr lang="en-US" sz="3200" dirty="0" smtClean="0"/>
              <a:t>Break it down into the five senses:</a:t>
            </a:r>
          </a:p>
          <a:p>
            <a:pPr lvl="1"/>
            <a:r>
              <a:rPr lang="en-US" sz="3200" dirty="0" smtClean="0"/>
              <a:t>Sight</a:t>
            </a:r>
          </a:p>
          <a:p>
            <a:pPr lvl="1"/>
            <a:r>
              <a:rPr lang="en-US" sz="3200" dirty="0" smtClean="0"/>
              <a:t>Sound</a:t>
            </a:r>
          </a:p>
          <a:p>
            <a:pPr lvl="1"/>
            <a:r>
              <a:rPr lang="en-US" sz="3200" dirty="0" smtClean="0"/>
              <a:t>Taste </a:t>
            </a:r>
          </a:p>
          <a:p>
            <a:pPr lvl="1"/>
            <a:r>
              <a:rPr lang="en-US" sz="3200" dirty="0" smtClean="0"/>
              <a:t>Smell</a:t>
            </a:r>
          </a:p>
          <a:p>
            <a:pPr lvl="1"/>
            <a:endParaRPr lang="en-US" sz="3200" dirty="0" smtClean="0"/>
          </a:p>
          <a:p>
            <a:endParaRPr lang="en-US" dirty="0"/>
          </a:p>
        </p:txBody>
      </p:sp>
    </p:spTree>
    <p:extLst>
      <p:ext uri="{BB962C8B-B14F-4D97-AF65-F5344CB8AC3E}">
        <p14:creationId xmlns:p14="http://schemas.microsoft.com/office/powerpoint/2010/main" val="1602144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00100"/>
            <a:ext cx="9601200" cy="1485900"/>
          </a:xfrm>
        </p:spPr>
        <p:txBody>
          <a:bodyPr/>
          <a:lstStyle/>
          <a:p>
            <a:r>
              <a:rPr lang="en-US" dirty="0" smtClean="0"/>
              <a:t>Example: </a:t>
            </a:r>
            <a:endParaRPr lang="en-US" dirty="0"/>
          </a:p>
        </p:txBody>
      </p:sp>
      <p:sp>
        <p:nvSpPr>
          <p:cNvPr id="3" name="Content Placeholder 2"/>
          <p:cNvSpPr>
            <a:spLocks noGrp="1"/>
          </p:cNvSpPr>
          <p:nvPr>
            <p:ph idx="1"/>
          </p:nvPr>
        </p:nvSpPr>
        <p:spPr/>
        <p:txBody>
          <a:bodyPr>
            <a:normAutofit fontScale="55000" lnSpcReduction="20000"/>
          </a:bodyPr>
          <a:lstStyle/>
          <a:p>
            <a:pPr marL="530352" lvl="1" indent="0">
              <a:buNone/>
            </a:pPr>
            <a:r>
              <a:rPr lang="en-US" sz="4400" i="0" dirty="0"/>
              <a:t>	The explosion of color and action in NFL Blitz enthralled the students of Mr. Henderson’s class. Sitting on the edge of their seats, the students huddled in a semi circle, their eyes glued to the glow of the television. With the push of a button and a beep of approval the players select plays and them the game begins. Unlike regular football, Blitz allows the players to </a:t>
            </a:r>
            <a:r>
              <a:rPr lang="en-US" sz="4400" i="0" dirty="0" err="1"/>
              <a:t>suplex</a:t>
            </a:r>
            <a:r>
              <a:rPr lang="en-US" sz="4400" i="0" dirty="0"/>
              <a:t>, elbow drop, and </a:t>
            </a:r>
            <a:r>
              <a:rPr lang="en-US" sz="4400" i="0" dirty="0" err="1"/>
              <a:t>powerbomb</a:t>
            </a:r>
            <a:r>
              <a:rPr lang="en-US" sz="4400" i="0" dirty="0"/>
              <a:t> each other in a flurry of action; whooping as they trash talk. The explosive offense and smothering defense wins the day. The vibrating rumble of the rumble packs indicate a particularly scorching hit. To the victor the sweet taste of victory, to the loser the sour bitterness of defeat. </a:t>
            </a:r>
            <a:endParaRPr lang="en-US" sz="4400" i="0" dirty="0"/>
          </a:p>
        </p:txBody>
      </p:sp>
    </p:spTree>
    <p:extLst>
      <p:ext uri="{BB962C8B-B14F-4D97-AF65-F5344CB8AC3E}">
        <p14:creationId xmlns:p14="http://schemas.microsoft.com/office/powerpoint/2010/main" val="2109506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619</TotalTime>
  <Words>99</Words>
  <Application>Microsoft Macintosh PowerPoint</Application>
  <PresentationFormat>Widescreen</PresentationFormat>
  <Paragraphs>27</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Franklin Gothic Book</vt:lpstr>
      <vt:lpstr>Mangal</vt:lpstr>
      <vt:lpstr>Crop</vt:lpstr>
      <vt:lpstr>DESPCRIPTIVE Writing adapted from: www.time4writing.com</vt:lpstr>
      <vt:lpstr>Descriptive Writing </vt:lpstr>
      <vt:lpstr>What is it?</vt:lpstr>
      <vt:lpstr>More…</vt:lpstr>
      <vt:lpstr>How to:</vt:lpstr>
      <vt:lpstr>Example: </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Expository Writing adapted from: www.time4writing.com</dc:title>
  <dc:creator>Beckett, Craig</dc:creator>
  <cp:lastModifiedBy>Beckett, Craig</cp:lastModifiedBy>
  <cp:revision>17</cp:revision>
  <dcterms:created xsi:type="dcterms:W3CDTF">2016-12-05T22:02:06Z</dcterms:created>
  <dcterms:modified xsi:type="dcterms:W3CDTF">2017-01-11T02:44:36Z</dcterms:modified>
</cp:coreProperties>
</file>