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2248" y="-7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0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6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5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5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2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6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88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9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6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92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9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99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68834-DB9B-DD49-B207-4EB7FFFB6F04}" type="datetimeFigureOut">
              <a:rPr lang="en-US" smtClean="0"/>
              <a:t>15/06/08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DC98A-B21A-A742-B72F-5520037EB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8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7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1-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02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10-10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52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11-1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5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12-12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03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13-1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22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14-14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3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15-15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78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16-16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59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17-1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75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18-18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63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19-19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2-2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28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20-20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5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21-2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7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22-22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02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23-2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23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24-24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10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25-25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08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82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27-2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51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28-28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47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29-29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54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3-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83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30-30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61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31-3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84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32-32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67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33-3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29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34-34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50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35-35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51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36-36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56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37-3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27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38-38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79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59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4-4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93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47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41-4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5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42-42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84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43-4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754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44-44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54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45-45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31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46-46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39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47-4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57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48-48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42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49-49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85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5-5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84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50-50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861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51-5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99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52-52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2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53-5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873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54-54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54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55-55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532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56-56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618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57-5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2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58-58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404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59-59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67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6-6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218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60-60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214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61-6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629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62-62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034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63-6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021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64-64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005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65-65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847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66-66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650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67-6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510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68-68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930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69-69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7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7-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75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70-70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483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71-7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96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72-72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653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73-7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092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74-74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71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75-75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862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76-76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312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77-7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92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78-78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15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79-79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48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8-8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474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80-80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9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81-8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827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82-82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315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83-8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086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84-84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80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85-85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586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86-86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509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87-8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421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88-88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413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89-89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69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9-9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13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90-90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901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91-9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541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92-92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265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93-9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41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94-94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761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95-95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228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96-96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028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97-9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093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98-98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787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nounsWORKING 99-99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20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On-screen Show (4:3)</PresentationFormat>
  <Paragraphs>0</Paragraphs>
  <Slides>99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Lloyd</dc:creator>
  <cp:lastModifiedBy>Stacey Lloyd</cp:lastModifiedBy>
  <cp:revision>3</cp:revision>
  <dcterms:created xsi:type="dcterms:W3CDTF">2015-03-29T15:42:18Z</dcterms:created>
  <dcterms:modified xsi:type="dcterms:W3CDTF">2015-06-08T07:24:03Z</dcterms:modified>
</cp:coreProperties>
</file>