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2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8780-74CE-47DF-B613-EAA461AE0AB5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69C60-064E-451D-BFA3-4249A324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Easy example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9C60-064E-451D-BFA3-4249A324EF1C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1F49-716E-4BB1-88A1-0F89E9F52C3D}" type="datetimeFigureOut">
              <a:rPr lang="en-GB" smtClean="0"/>
              <a:t>2014-06-13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E814-6DAD-4BE4-B031-596F1241B5E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1795.phobos.apple.com/us/r1000/091/Purple2/v4/2f/fe/b4/2ffeb4d3-5e2e-86cf-cb9d-3b2ea3f0c064/mzl.zcdsaj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6063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E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J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R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F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U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Rounded Rectangle 128"/>
          <p:cNvSpPr/>
          <p:nvPr/>
        </p:nvSpPr>
        <p:spPr>
          <a:xfrm>
            <a:off x="2915816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915816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139952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139952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292080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292080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www.warrenphotographic.co.uk/photography/bigs/11634-Ginger-cat-white-background.jpg"/>
          <p:cNvPicPr>
            <a:picLocks noChangeAspect="1" noChangeArrowheads="1"/>
          </p:cNvPicPr>
          <p:nvPr/>
        </p:nvPicPr>
        <p:blipFill>
          <a:blip r:embed="rId3" cstate="print"/>
          <a:srcRect l="13568" r="16699"/>
          <a:stretch>
            <a:fillRect/>
          </a:stretch>
        </p:blipFill>
        <p:spPr bwMode="auto">
          <a:xfrm>
            <a:off x="4716016" y="332656"/>
            <a:ext cx="2545296" cy="2478390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RbjGNCdl1lG2xks822iXU2ipCyWJTJQqnxaP4T8CFW-Ssbc4bWlA"/>
          <p:cNvPicPr>
            <a:picLocks noChangeAspect="1" noChangeArrowheads="1"/>
          </p:cNvPicPr>
          <p:nvPr/>
        </p:nvPicPr>
        <p:blipFill>
          <a:blip r:embed="rId4" cstate="print"/>
          <a:srcRect l="34601"/>
          <a:stretch>
            <a:fillRect/>
          </a:stretch>
        </p:blipFill>
        <p:spPr bwMode="auto">
          <a:xfrm>
            <a:off x="4716016" y="2924944"/>
            <a:ext cx="2497026" cy="2448272"/>
          </a:xfrm>
          <a:prstGeom prst="rect">
            <a:avLst/>
          </a:prstGeom>
          <a:noFill/>
        </p:spPr>
      </p:pic>
      <p:sp>
        <p:nvSpPr>
          <p:cNvPr id="3078" name="AutoShape 6" descr="http://images4.fanpop.com/image/photos/14700000/Beautifull-cat-cats-14749885-1600-12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www.warrenphotographic.co.uk/photography/bigs/15716-Black-and-white-cat-white-background.jpg"/>
          <p:cNvPicPr>
            <a:picLocks noChangeAspect="1" noChangeArrowheads="1"/>
          </p:cNvPicPr>
          <p:nvPr/>
        </p:nvPicPr>
        <p:blipFill>
          <a:blip r:embed="rId5" cstate="print"/>
          <a:srcRect l="10824"/>
          <a:stretch>
            <a:fillRect/>
          </a:stretch>
        </p:blipFill>
        <p:spPr bwMode="auto">
          <a:xfrm>
            <a:off x="1979712" y="332656"/>
            <a:ext cx="2488907" cy="2449818"/>
          </a:xfrm>
          <a:prstGeom prst="rect">
            <a:avLst/>
          </a:prstGeom>
          <a:noFill/>
        </p:spPr>
      </p:pic>
      <p:pic>
        <p:nvPicPr>
          <p:cNvPr id="3082" name="Picture 10" descr="http://www.vetprofessionals.com/catprofessional/images/home-cat.jpg"/>
          <p:cNvPicPr>
            <a:picLocks noChangeAspect="1" noChangeArrowheads="1"/>
          </p:cNvPicPr>
          <p:nvPr/>
        </p:nvPicPr>
        <p:blipFill>
          <a:blip r:embed="rId6" cstate="print"/>
          <a:srcRect l="28789"/>
          <a:stretch>
            <a:fillRect/>
          </a:stretch>
        </p:blipFill>
        <p:spPr bwMode="auto">
          <a:xfrm>
            <a:off x="1907704" y="2924944"/>
            <a:ext cx="255775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1619672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619672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267744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267744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w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2987824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987824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3635896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635896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283968" y="5661248"/>
            <a:ext cx="576064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283968" y="5661248"/>
            <a:ext cx="576064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5004048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004048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652120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652120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372200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6372200" y="5661248"/>
            <a:ext cx="504056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020272" y="5661248"/>
            <a:ext cx="576064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20272" y="5661248"/>
            <a:ext cx="576064" cy="50405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6" grpId="0" animBg="1"/>
      <p:bldP spid="128" grpId="0" animBg="1"/>
      <p:bldP spid="130" grpId="0" animBg="1"/>
      <p:bldP spid="132" grpId="0" animBg="1"/>
      <p:bldP spid="134" grpId="0" animBg="1"/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Rounded Rectangle 120"/>
          <p:cNvSpPr/>
          <p:nvPr/>
        </p:nvSpPr>
        <p:spPr>
          <a:xfrm>
            <a:off x="1043608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043608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907704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907704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2771800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771800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635896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635896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499992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4499992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436096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436096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300192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6300192" y="5517232"/>
            <a:ext cx="648072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164288" y="5517232"/>
            <a:ext cx="74065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164288" y="5517232"/>
            <a:ext cx="74065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6" grpId="0" animBg="1"/>
      <p:bldP spid="128" grpId="0" animBg="1"/>
      <p:bldP spid="130" grpId="0" animBg="1"/>
      <p:bldP spid="132" grpId="0" animBg="1"/>
      <p:bldP spid="134" grpId="0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Rounded Rectangle 122"/>
          <p:cNvSpPr/>
          <p:nvPr/>
        </p:nvSpPr>
        <p:spPr>
          <a:xfrm>
            <a:off x="1403648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403648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2267744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267744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203848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203848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139952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4139952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004048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004048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940152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940152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948264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948264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6" grpId="0" animBg="1"/>
      <p:bldP spid="128" grpId="0" animBg="1"/>
      <p:bldP spid="130" grpId="0" animBg="1"/>
      <p:bldP spid="132" grpId="0" animBg="1"/>
      <p:bldP spid="134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Rounded Rectangle 124"/>
          <p:cNvSpPr/>
          <p:nvPr/>
        </p:nvSpPr>
        <p:spPr>
          <a:xfrm>
            <a:off x="1907704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1907704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2771800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2771800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3779912" y="5445224"/>
            <a:ext cx="63007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707904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644008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644008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580112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580112" y="5445224"/>
            <a:ext cx="70207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588224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588224" y="5445224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8" grpId="0" animBg="1"/>
      <p:bldP spid="130" grpId="0" animBg="1"/>
      <p:bldP spid="132" grpId="0" animBg="1"/>
      <p:bldP spid="134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Rounded Rectangle 126"/>
          <p:cNvSpPr/>
          <p:nvPr/>
        </p:nvSpPr>
        <p:spPr>
          <a:xfrm>
            <a:off x="190770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90770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298782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98782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06794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06794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14806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14806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22818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228184" y="5445224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2" grpId="0" animBg="1"/>
      <p:bldP spid="134" grpId="0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Rounded Rectangle 128"/>
          <p:cNvSpPr/>
          <p:nvPr/>
        </p:nvSpPr>
        <p:spPr>
          <a:xfrm>
            <a:off x="2483768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483768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635896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635896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788024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4788024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012160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012160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4" grpId="0" animBg="1"/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4013" y="260648"/>
            <a:ext cx="725619" cy="67378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1052736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84482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2636912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12360" y="260648"/>
            <a:ext cx="720080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12360" y="1124744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12360" y="1916832"/>
            <a:ext cx="697924" cy="64807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12360" y="270892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2360" y="350100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9552" y="3429000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812360" y="4293096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9552" y="4221088"/>
            <a:ext cx="720080" cy="66864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947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1739751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245983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325191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0440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476408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548416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20424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692432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7644407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AutoShape 10" descr="data:image/jpeg;base64,/9j/4AAQSkZJRgABAQAAAQABAAD/2wCEAAkGBhQSEBUUEBQVFBQUFBQVFBUUFBQUFBQUFBcVFBQVFRUXHCYeFxkjGRUUHy8gIycpLCwsFR4xNTAqNSYrLCkBCQoKDgwOGg8PGikkHyQpKSksLCwsLCksLC0pLCwsLCwsLCwsLCksLCksKSwpKSkpLCwpLCksLCwpLCwsKSksLP/AABEIANkA6QMBIgACEQEDEQH/xAAcAAABBQEBAQAAAAAAAAAAAAACAQMEBQYABwj/xABHEAABBAAEAwUEBgcFBgcAAAABAAIDEQQSITEFQVEGEyJhcQeBkaEUMkKxwdEjUmJykuHwFTNjsvEWQ3OCosIXJFN0k6PS/8QAGwEAAgMBAQEAAAAAAAAAAAAAAgMBBAUABgf/xAAuEQACAgEDAwIFAwUBAAAAAAAAAQIRAwQSIQUxQRMiM1FhcZEygaEUQsHR8CP/2gAMAwEAAhEDEQA/APOLSZkhKAle0swkhS5CUgSrg6BRAJQ1GAuObECJoShqca1SLbFa1GAuC5zkQruC4oXOQOegL1FhqIrnppz0ccTnnwgn0CP+zpLqqPmR+aByQ9RIpKFWH9iSfsj1cE6zs1KdfB/F/JBuQdFVSWlYzcFew04tB33J+4Lhwh1WHMrrZG2+4XbkcV4aiyqWeH0azM+J/JPs4K81RZrtqeWvRFaQPJW0lAVpH2fednR7Xq4j8EcnZuQXb4dOXeCzy0BGqH1IrydtbKhJSlycPc3ct9zgUIwbuQ+Y/NFaII1LqTssRaacCD56JtccJS5cSkXEiUuSrqUEjjihtKVwRAHBEAuAS0pIbOARBJaJgXAsIJxoSAJQ5ELYRKYe9DLMmDIhbDjAce5NlyElcENjkqLLhMpa15aSDbdjX6ysY+Jyh2kj+X2j0VfwkW2T/kr4lTvo5OoHTVDSfcXJtMtTx7EMyFsrtfPod9Vp+HcWldFmc+zYFlrPyWMkiJYzTUFaThP91X7VqrKEb7FhOVdxcVxqUPAttZSdYoTzPViiN7RS9203HZ/wIP8A8JMTGS4fuH7yq50J7tmmwCBQj8h8G7Ck7VT5qHdV/wC3w/n+wp/Du0MrizN3eocf7iDldfYWedCc23JWXDYiHR+Qd9yZLHCuyG5OFwXmA4xI52oj5f7iHmT+x5JeIcUeHkNyAZh/uoduf2VD4YKOv7P4/mg4hedxH6w+9AoRvsVdzK6TjMhe4FwyjNsxg2vo3yUrB415dGL1LA46Dcm/uVI77RPR3z0Wh4Th7e0/qxf9oA+ZT9irgryk1yyr9oeKL8bMCdGyloA2AaA2gOSypVv2ifcrnE2XSSuJ/edaqSU2EdsUiW7dg0kKUlBSklBhclDVy4g4BE1qINS0ioFs7KuS2htSCKjaE2EpJXHNDhKbkkSEFAWFczlFAnVJkTgiKcEKig3JIZDEYanO7XZFNA7i77I4YPkeCL8IPwP81tsJ2Ykf9SMkelD5qo9kODbJjZGvFjuSR6h7PzXtsXD8oppWVq9R6c9pcww3RtnnjPZ3K7em6czf3Kywns8kDaMjRryaStw1jgkId1Kznqsj8ofsRi2ezY85uRGjfXzQj2XNqjM7l9kclswD5rvio/qMnzCUEYj/AMI4/wD1nfwtUrD+y2NtfpXGv2QtXZ6omvPX5rv6jL8wnFGYZ7OGjaU/whRsX7NifqyDfoQtk2XzRd8VHr5V5B2RPMMZ7L5ReWiKGgOvzXR9nZY8zSwi2gD/AKfyXqHeHomp2WDmqqKdDWTXcVPEmfMnaTDGOUMduG2fe5yqCVqfaXlHEZGt2a2Me/KHH/MssFvQdxTKjVOhKSgIgEqKgbBtJaIpLXHD5KQvQldSKxdHAoguDUbWqTmxAiDUQajAUi3IDu1wiToXF6kHcwcqQpHSIDIoJSYrkJQly4Lg6N57G3VxKusEn+ZhXvK8A9kbq4mzzjlHyB/Be/hec6l8b9jT03wzlxXIXFZxYBL0w+dK9yiSuRpE0OSYlNfSUy9yjuemIFol/S0JxxUIvTRepogsPppPNFLi/C8/1v8AyVayTUeqWeT9G73fimRjYEmeEdtJs+PxB/xK/hDW/gqbKp3GX5sTM7rLJ/mKihq9HBVFIz5PkQBIQiJTZKIFciEpMyFzkFobGJE2kQCQIrTCuwgESbzLi5cDQ7mXZ0wXpC5dZOwddKm3PQWkpdYSikFa5KGowxcS2AGp0NXNCJSA2az2XOricX7sg/6CfwX0E3ZfPHs3dXE8P5l4/wDrevodmy891P4q+xpaT4f7ippxTpTL1motojyFRZCpMqhylNiiWNPKYeU49yZeUaQtgFMEo3OTRKNIEdiKDiMoEZr1PuXNKgcdmywSO6McfgCnY1yLbPDJXW4nqSfiSU2XIS5Nuet6yjVhF6bdIhc5AShbGqIpchtJa5A2MoscyW00SkzJ9lXaO5kOZN7pWhQTQ5aUFdkRtiUggBG1qdbCjEaKhbkNBiLKncqBy6gLsFJaQpAuCo0fs/fXEsN/xCPixwX0bHsvmvsU6uI4X/jM+en4r6Uj2Xn+qfEj9jT0nw39wimnp0pl6zEW0RpVDlUuUqHKmxOZFemXlOyJl6ahbGnICjcgRoFitVH2yly4OY/4bh8RX4q8CzHtBlrBSeeUfFzVYwq5JCpOkzx1zU2WqUQgLFtNFRSIxYgLVJyJC1DQakR8qTKn8qTKooLcOUibGVKhw9qX3IATlEqyy0V7Yk4IqVvwjgr8Q8NjY5wBGcgaMaTVk8vxWm4z2VaMfNDiJhCxvihJDRGIRVtBNZTQ3O5VHUa7Hp8kYS89/oWsGmnng5Lx2+pjMFgHyuDY2Oe4/Za0uPwC9Aj7FGXgrHsLGSslle5rnBokAOWi7YOGXT+a0/AuD4dkJ+ijK11AyB2YyCtD3nMemg6JrtFwSF8lztDrjDY/A18bMoPha0jwddKXndb1j1XtgqSdr58GrpdCsXMny/x9jzbgPAI8SyxiGsfr4HRvJsECgW77jZabD+zmM4f+9BkcQWStJdF3el03Syddb9yk4zAYcQNbhm5pi6PM5nhZGXPaQCB4Q40AGjXnpzjYPij8Nj58E5zWMMrnRZ7LG5xnyaEFoN6HkeR5V59T1eRcSr8IsLQaeLtR/PJScS7DS96G4UOlDiALAa4a1buWXQ68kXGeyAha2Jly4ohznhrrDA2stCqNm+djRekcBnYW5oQSx1nOTofQnle1BZvikwknETQRPHRY6yHytaQSBqGv6FpI2Qx6vqZKMG+38/ciOgwqUnXf+DyyRhBpwIPQgg/ApV69heNwyyGKd8ZadDHO3K8O2IyPG58kzx/2ZYZ7S6DNC6rGUl0d8rYdQPT4LZxdex3WaLj9e6M3L0ua/Q7/AIPOey0tY7DH/Hi+bwF9NQnwhfMOBw7oMdGx9Zo54gaNjR7TYPStV9M4aXwj0XdUknKEl2aB0sWoyT8MkFNSIy5NSFZiZaSI8qhSqXKVDlKfEiRGkTDinnplyagGNlCiKRSCIFi/aZNWGA6yNHws/gtoSvO/ajP4Ym9Xk/Btfirmm5mhGTszAZkibzJMy2bKe0cJQkIC9IZFFhKIaRAZEPeKLQW1l3GjeVxXJ5RXc9y4RwVkeHhZEMjW928ihbyC15L/ADJCspuHwuk717GOfVZnAGq6XoFiuBdv2vjZGQe9ytbQBJcQKtteQtarB8WY4U0367+9fM9VHLiySjkTTvz5PZ49s4KUHx9B7FYpuUkbjQevKuqzOJ7SxtdlxWcZQCWMZmc6yQBr9Q6c+q1glDuf81VS8BhdiBOW5pAAKcfCSCcrq6i91Vi6dscqqmjAR8XbDxBxigD5mgudEXGm6Zm5XV/eBrunLTdaDs/2nhx2Jc2bDRtkbVZ2Ne81yJLbBGqp8b2ExR4m/FsfDG0vDgC9xOUANIoN6D5rVYXAZZjKSHGsooZQ0c/U+forGScHGk+Sebt/I0L2+g8lnZ+xzZsSyV0rwY3BwAr30eQNC9OStJMeG9SfLbVDHxdgPIHparKRytdiJ2i4MMQ0ReGJhrvpQ25ntaRUbHV4Aebr5bFWeXQBo0AyjTYAdTv/ACVczHtGbvH6XpR5b1aCbjTOR09VE5OfclKjzTtvw4w8RbJ9mR7Hg8s7S0PHyB/5l7Xw7GW0Lybt9jmuiaN3d60g9KDr/BbHstxXNGATqF6GeWWTS4pS8XH8GbHGo5pxXmmbkSoXPUGGdP8AeJcGTKNCSFRZCnnuUaQq3ERIYeU04o3lMPkRXQNWKUDjSZmxYCrZca55yxguPly8ykSz0OWKywmxIXn/AG84TPiZI+4jLw0OsgtAs11I6LfYbhRDQ6TfojMDdwAR1SIdVeN3BfkN6NP9TPA+IcKmg/vonx+bmkN9ztj8VAdMvoKZ7R4XDQ6VuPgdCsf2i7BYfEAmDLBPyy6RPPLM0aMvqNuYK1sHV1N1kVfXwVp6OuUeUmVAZUWLwb4nuZI0tewlrmncEJghau5sr7Uhzvl3fpkhJSjcwtqNg0JyKFznBrQSXEAADUk6ABHNofJWPZlzDjIM/wBXvWX8RXzpX8snCDkvCbMbGt8lH5s9B7F9kfo0XeSt/TPHPeNp+z5E8/h1up7SiSCQfRzq47EjKTvre3qvRHNvzWY4/gXsbNNHEZJDCWRNABIe4gF9dQ2yF8x1OfJqMu+b7nttPCGKKjHwYp3tGdFpih3bugt1jq01RHoSpEHtUhcSc5BO2cOHpyVfx7ghimaHQOlw0wDi0Rud3EjqzZRXhaSQa9aWfxHs+le4uijc2O6YDuW83a6gXyRvDhq26Gb5X2R6PF2jgeMzpM963m015aJ49pom/UA6abD3f1yXnB7KvYygKI0rmqiThcw2J57E0kLCm+GM3L5Hq7+1zftUqbifbOG/rNvzI0XnsHBXSEXIbsaaka+Z0Wm4T2TjebIb5V06pjhGPd2C2u9BYXts1xNWQLOxpE3jsk7raHC+dZVcYjhMcLQAwFznBjQBqS7+Vn3JG4RoFDSqsbHTlS5xSVoHejsBgWyR1Lre4PT8Ci4di+5lLAfqnTr11TfEOLCNtsGY17gs5FjiZMztCVe0eDLOEpf2/wCSvmyQjNL+7/B7Dwvi+YAHdXMc68z4TxHbVbDAcSsbq1GDRXk0y9dIo8siYOJTE2JVhCGgpZlAlxBccrNT/W5TWLxascHBkYLHiOrvy9yoazUelHjuW9Pi3Mr5OGNAuZxPOm6e70T2FxBa1gw8bXNe5peWkWBdOJG+ilSZdnGhpy60pEOJDAdBqL5bcvxKxVJu3LyXpUuEgeI4wNF2PP1WUxHaiOKXI9zQD4gSaHiJ0Hv+9VHtL473cQ7o1JI6rH6o1ca2B2HvWInhluKV7rLmZonXYOUgEDm1wOh81bxYbjbEtqz0PG9p2ljXxObJGJBnykZhW7a3F2B71W8f7QRxYvKywHMa8gAkBxvpt4QD71jMDO5kr2SsLc7o3PI55XX9UaA0W6c681pBxPBvYIJ5gydtVMRWSVta3tvytX1jTjRXbqVk3jvAGcQg76KvpEbP/ljbZy/vAbHpp0rzr6GvVuEYru5i8BgDspIjdceYjxOj/YcQXAcjY5LA8dwwjxMzBs2R2X90m2/9JC3+j5XOLxT529vsZeui4NSj5KX6Gu+hFSrXZltvGih6kjRSRWmO5LSC00RqD0I1tSA5cVYM5ccnpXZbtqJWBr9JGt8WmlbZgfWvitEOLtJAsa7C+fVZzsPw5jMKHUM8tlx02BLQ300+ag9puHyRnvcPba1r7Pw6L5nr/SjqJxxqkme30ylLFFz70bkOadwDp03KiYuUD7F7aac/evPcB7UGg5MQwscNMwtzSOZ6q8xHbSFrWv0NjQu3J38PX3Km8cu6LG3ayfxPh5pxa0EuBocyB91LH43CNjcw4iyxrszmfVHkHOra9xvStYfaMyQkHQjUA6Df5KQeNQTC5QH/AHDQjYeV6ro3F8hlJ2ijLsNJjH34cgw8TjlZQe3xGIaBpOw3q1F4NgC4w4hrzkliGdtjSRoDSR+zptsNFP7U4uPE4QwtkyG2m7DhTTmqjXMLKnGfR4BCyXO+soJ8LWN12HXn6q8pwnDsIalZd8W4s58vdw+Fw0MmhEY0zkefIeabxkzYYy4OcWN3dIS5x/Wde+9aeqzWDgO3ec7NGrI5nqrwcFEzMspc4HlmIv4JMmuI+A0kuSrwvEvpROQECqHmR1+SjS6ODR9YEijpdbgHyWrwvC4cJG4tAaNzZJuueqzEvEY3Zu8YHRyEn9ppNeJvR2g19xtbnS5ScJwS9vD/AHMzWJb4z89iwwGMLTR09dFpuH8T81gjC+MtLX95G4W3N9cDb31VUrTCcRHPT1VueGn24ErImegx8T03QS8RWSbjz1QS8RPVC8ZO41nDZ+8xDBvVur90X99LRYnEBtk1/W3vWV7BRl5llPKmN/zO/wC1XgaZJqdsNx12XmNe92fb8jX06rHYOFwkkhzPJa27A3sclX9puKua4sjvRozabNF0Qeev3K+4hjcumw0HosnxHEhxNC9CPdsk44psOUmYnhva6CYOj4gw0/8A3jfs9CBuK6i1MnwPd9wwSMkjZK98MjTYkbKB4BWzw5psHqmouASxReGNkrPEBnoljxe2h8JIulE4bhTA0TSVm1JAaAAP2aHRaTktvtErzZN4nwwua67D3ag+YqvhSz0XBw0HPE6SQ2S9z/CCddGbmj1V5w7in0xpHed13bhlLqJcSfDY6X58lNdwyRkjmOstBDQ9wvMC0EeIaXZKJScUKaT7jHZbDlvhObLsNqFGzXTVxUv2gcOyiKbQ3+jJqiaBLb9wI9xUXh+OEMjo3uGYHQeR56+te5aRr24mF0MmrXg1+y77Lh5g0fcmaDUejnUpC9Xj9SB5hmXWgewgkOFEEgjoRoR8UK9zZgbTTgosyaD0RTzOo1vZTtSY8sLhYLqZtoXH6uvmfmt73jXtrlsQfmF5b2QhzY2EVdOLv4Wk38VsuNcLna4yQuIFWWb5yBV1y2G268F13Fixaj2qrVs9Z0vJPJh9z7cIreM9hY5H52DUGwB1BVIeywiAAb9W638NmyBeytx2mlaAHN8VWRrfwNKHiu1biDUZ030GqxoNpVfBpyi2VGK7POz5mDU8+X+ir/7Clc+sxHU3y9FZP7VnUmOQAbU27RYPjokGjHa/aIrfomc97OSkiF/Ybm6F+g16f6ph/Bbdb/Ff9BXU3Ej9mMn1Ch43FyCIuy0QCaG+g/1Ue58I667lX/aEMMj2PoZSKHWwOnqpcPahpNM15g0a6UOirv8AZw4hwkd4QQL6n1KsP7JbAzQa7I2ofuRZR9oeMPe4BxNVdXorTgnHCcM1gr9GC36rTYe8uuyCeZ+AVTxmAPJ6gaH8Cq7h3FQxhY7M0E3nZWbTYUeV2fevT9PzY/RUa7GNrMMpSfJp8di5JAA6iG3lA0AveqAUBzTlpwsHrqFW/wBv60S5w5udQN+g/NTRixW4rrlab951Wws2NxMv0Jp8HDO36jyB0d4h89fmkk4jKOQPoa+8Lg5p5n4NpPshYdy8/wAISpegx8VmXc9M9nOJvh9kUTJJfXQgD5BaNpDWXzPzWR9nzmmB7fFlY8kWdy7Xl/Wq0XE8RTdK/JeD1cK1M19T0eF3ij9iv4lxAGx8enkqDBYkNc4bhzzQ51+SjYt80kxZC3N9qR7tI42bkuP4DVQY8fGx4yPLy45ayPYWnnlvSlKg0uAqs9H4YxhjLXVqSSN9/VZPjvZvugQCDEXDxEgGOzs69C3odPO1LwpY5gkY9xDgDvQ0I0ros1237QFrAwjNmNkXsGUdfKyAiw25Uhc6RCxfD4sO6pACwuFO3zFozNBIFWAR7iruXtZB3WR5AaR9VpJcfMed81k+A8RjljlileRJI9r2lxAjzNu22diQ4gEmthogxuGZmy3TxXLUEix5K1LHVOxadl9w7g+JZE4SQsnhcc7rIEwJ+0x+4cPep3B8SO9EfiaaJaHjK4jayNr1Cz0WJx00mTvXRxjbIQ2+gvdWvD8KI5CXuLjlDnyOcS7LruT018kUoptUDu4dozfHB/5qbl+lf8cxv5qFSkY3Fd5I9/6znO+J0+SZzL3eNVFJ/I8/J8su2uTveJpzUgcnFCi/7HsL8bDlNeIknyDXEj31XvXqrMYyyHmn7Uem+n3rxfhWNMMrJG7scHetbj3iwvSeI8U8MUkTg7vXsDLFjKQS8fBeO6/ik8sZeKo9F0qS2OK72WmO4BDiAC4DNuHDQj0PRU3+yJa408Ub+s0Wb5WDy0XP7VRxyFuJ/QuGgJPhd0IPuU4YyN9ODg7pTwdF5ra4mxdlPP2ULvtsHUgH5KAzso+IgMIDAPtaE1stH/tC3K42GtFgG9609yy3Ge3TGgtacznaaHWuevIFTCM2SPyYNw2aK5mymJMA0ut7joNtAPhz96p5O0D5WGpWsO4adTW9E/y5qtZPNJ9oi+e/zT4oBwaNLieIRRjf4fkqPFcTL3aC+g5D1PVRH4NoNOJc8++vPyTMnGYITlc6yNwNfuTNl9kCpKI7NhT4nEDXcDosRl1NbWaWm4j2na9tRAm/dVcz/XJUDYaWz0zDNW2uChqsidEcsVpwKWPPkmbmB+qczm0ehrkogiRGFbPpFJztUbduAhj3ZEw/4khJ/hLr+SLHTxuiIaWF1jLkiAA628gGvisX9KfdnxHqd/ipcHF8u7D8UHui+ERsi1yz0r2fcRIZJESNHZ9q0Iy/ePmr7Huzc9F5Jw7tYYZWvaxxrcWBY5j+ui9GwvEmYvu+7eA12pP2ttWjoet9CvL9SwTjmeWuGa+lnHYoX2KjgHFXQYvExytD4ZwGuNgOYC3LnaDu0c/S1J4H2wweDijimI7wkvJy3lLyazHkctWrrjvAoZI2s53Ze3Q+l71qsvxDsU22gkFmumVode4GavUqvhzK7Y/Kk40iR2TxPeRzOqoxI4x/ukkilme00Tn4gd3IAWsILRqQLslw5DUfBX2I4gcPEY2tDQBTR1J0HzVThMNlBGrnONyHmSd76eQTcftbl2FTe7gzEQj70txD9q1DADrqdQFf9lp4IcRIxzhLDKzKDlzZSLcLHUUdBr01TY4GBiO8dH3kZHiBHiB6gc03PKHYqH6NHTI32RkyAu6bdFajNS5sS01xRcdmvGRuN9Og3G+24UjtnK2JjWt0fK05h0YPzOnxVhwnDBmZ76t5cT08Rsn8KWN7ScWGIntv1GDIzzAJN/Eqz0vF6uduvauf9CdVPbD6ldS7KuARUvYGNZfEJO7Ti6kdFHcMObSvuznakQkR4gZoQbbpZjdYNjyvkFTuYoz8ITz9yq6nTQ1ENk0WdPneKW5M9Ofh8JxBrZCGuJ+o8aOG9tN7fukcyszjewkkAkbBIcjyaFC2E/q9Fm+HySYd2aJ5BOhBFtPqL3891aDtvi21ma19dDl+RvX3ryObo+pxS/8ALlf94PQY+oYZr3OmQH9kpQPFI8kjUEk/6oWdlZAeqs5u3V/WheNBqA11HroUxN24brljk94/NVHo9T5i/wAFhanH4kvyBD2a08QHmpn0FkYsmgBy5qixHayV15IyL/WI/BQJTiJh43kNPJug9E/F0zUZHyq+4rJrcUPJO45x1jCWReJ3Oth71lY8ESbKuo+FBoRHD0vQaXpccS93LMrLrt/YrGQVoAnDEVM7nVF3S0liS4RXeUgiNEIlNEARCFH6YDykHuEohU8Qpe6XemC8pXGFS+EY52HmbI3kdfQ6GvOk6YEDsMl5MEZxcWuGHDPtdo0L+3bmvGVuZt2TYs+oViztYyTXMPS9Reiw8kKgyyFp0uwsLL0eEVcWakNfKfdG8xmMge8OcQcu2h3/AK+5E3Gt1LAK6c/gsIOKS1s2+tH8007FTO0LiL000VFdPyt9iz68Eu5vZONMa056HqdlR4rtZECQ0OP7QWeGCJ+sSfUqRDgh0V3F0hv9TK89Yl2JuO46+RoawvAo5rI12oCtuaiRRKTHBSPIt3T6WOCNRM3LqHN2xoRosqda1F3auUVnMs11rgk5oioEUgCIomKCRty4tRO3QuUHDfdWl+jA7pxvNE7l71FEOTQ33LRyCFzkT9/66oHKaoi2xpyEstOlKOamgkxjuEjoFICLkuo7eyI2JE2FSWpZF1HObGhEu7pOBJJ+AU0DuY2QmnsTvNC5CGmRnQpp+FB3CllCEO1MaptET6AE63AhSmolygjnlkRxhkQiT4SNR0gN7Gw1dlRFIVJFg0lpcUqkk//Z"/>
          <p:cNvSpPr>
            <a:spLocks noChangeAspect="1" noChangeArrowheads="1"/>
          </p:cNvSpPr>
          <p:nvPr/>
        </p:nvSpPr>
        <p:spPr bwMode="auto">
          <a:xfrm>
            <a:off x="8220471" y="-2164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Rounded Rectangle 128"/>
          <p:cNvSpPr/>
          <p:nvPr/>
        </p:nvSpPr>
        <p:spPr>
          <a:xfrm>
            <a:off x="2843808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843808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067944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067944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220072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220072" y="5517232"/>
            <a:ext cx="792088" cy="79208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</Words>
  <Application>Microsoft Macintosh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Craig Beckett</cp:lastModifiedBy>
  <cp:revision>4</cp:revision>
  <dcterms:created xsi:type="dcterms:W3CDTF">2013-02-28T18:23:31Z</dcterms:created>
  <dcterms:modified xsi:type="dcterms:W3CDTF">2014-06-13T16:13:55Z</dcterms:modified>
</cp:coreProperties>
</file>