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58" r:id="rId3"/>
    <p:sldId id="259" r:id="rId4"/>
    <p:sldId id="260" r:id="rId5"/>
    <p:sldId id="261" r:id="rId6"/>
    <p:sldId id="263"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37"/>
    <p:restoredTop sz="93069"/>
  </p:normalViewPr>
  <p:slideViewPr>
    <p:cSldViewPr snapToGrid="0" snapToObjects="1">
      <p:cViewPr>
        <p:scale>
          <a:sx n="113" d="100"/>
          <a:sy n="113" d="100"/>
        </p:scale>
        <p:origin x="13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292348-AF61-0543-B99A-2191E8C7A555}" type="datetimeFigureOut">
              <a:rPr lang="en-US" smtClean="0"/>
              <a:t>4/5/16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A3952D-13F2-2146-94BC-20D8E7B04626}" type="slidenum">
              <a:rPr lang="en-US" smtClean="0"/>
              <a:t>‹#›</a:t>
            </a:fld>
            <a:endParaRPr lang="en-US"/>
          </a:p>
        </p:txBody>
      </p:sp>
    </p:spTree>
    <p:extLst>
      <p:ext uri="{BB962C8B-B14F-4D97-AF65-F5344CB8AC3E}">
        <p14:creationId xmlns:p14="http://schemas.microsoft.com/office/powerpoint/2010/main" val="1467373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In 2002, seventeen-year-old Brian Banks was wrongfully convicted of rape.  At the time of his conviction, Banks was, by all accounts, a rising football star destined to play in the NFL. Tragically, Banks would never realize his dream of going to college and playing professional football.</a:t>
            </a:r>
          </a:p>
          <a:p>
            <a:pPr fontAlgn="base"/>
            <a:r>
              <a:rPr lang="en-US" sz="1200" b="0" i="0" kern="1200" dirty="0" smtClean="0">
                <a:solidFill>
                  <a:schemeClr val="tx1"/>
                </a:solidFill>
                <a:effectLst/>
                <a:latin typeface="+mn-lt"/>
                <a:ea typeface="+mn-ea"/>
                <a:cs typeface="+mn-cs"/>
              </a:rPr>
              <a:t>A high-school acquaintance – </a:t>
            </a:r>
            <a:r>
              <a:rPr lang="en-US" sz="1200" b="0" i="0" kern="1200" dirty="0" err="1" smtClean="0">
                <a:solidFill>
                  <a:schemeClr val="tx1"/>
                </a:solidFill>
                <a:effectLst/>
                <a:latin typeface="+mn-lt"/>
                <a:ea typeface="+mn-ea"/>
                <a:cs typeface="+mn-cs"/>
              </a:rPr>
              <a:t>Wanetta</a:t>
            </a:r>
            <a:r>
              <a:rPr lang="en-US" sz="1200" b="0" i="0" kern="1200" dirty="0" smtClean="0">
                <a:solidFill>
                  <a:schemeClr val="tx1"/>
                </a:solidFill>
                <a:effectLst/>
                <a:latin typeface="+mn-lt"/>
                <a:ea typeface="+mn-ea"/>
                <a:cs typeface="+mn-cs"/>
              </a:rPr>
              <a:t> Gibson – shattered that dream one fateful day after she accused Banks of rape and kidnapping following a consensual sexual encounter on the school campus</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3952D-13F2-2146-94BC-20D8E7B04626}" type="slidenum">
              <a:rPr lang="en-US" smtClean="0"/>
              <a:t>2</a:t>
            </a:fld>
            <a:endParaRPr lang="en-US"/>
          </a:p>
        </p:txBody>
      </p:sp>
    </p:spTree>
    <p:extLst>
      <p:ext uri="{BB962C8B-B14F-4D97-AF65-F5344CB8AC3E}">
        <p14:creationId xmlns:p14="http://schemas.microsoft.com/office/powerpoint/2010/main" val="442430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Banks’ mother mortgaged her house to afford good council and good legal representation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Banks was faced with an impossible decision for a 17 year old– either fight the charges and risk spending 41 years-to-life in prison, or take a plea deal and spend a little over 5 years of actual prison confinement.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Initially Banks thought he would get some kind of juvenile programming and probation after a 90 day evaluation by a psychologist but the judge upheld the sentence</a:t>
            </a:r>
          </a:p>
          <a:p>
            <a:endParaRPr lang="en-US" dirty="0"/>
          </a:p>
        </p:txBody>
      </p:sp>
      <p:sp>
        <p:nvSpPr>
          <p:cNvPr id="4" name="Slide Number Placeholder 3"/>
          <p:cNvSpPr>
            <a:spLocks noGrp="1"/>
          </p:cNvSpPr>
          <p:nvPr>
            <p:ph type="sldNum" sz="quarter" idx="10"/>
          </p:nvPr>
        </p:nvSpPr>
        <p:spPr/>
        <p:txBody>
          <a:bodyPr/>
          <a:lstStyle/>
          <a:p>
            <a:fld id="{2CA3952D-13F2-2146-94BC-20D8E7B04626}" type="slidenum">
              <a:rPr lang="en-US" smtClean="0"/>
              <a:t>3</a:t>
            </a:fld>
            <a:endParaRPr lang="en-US"/>
          </a:p>
        </p:txBody>
      </p:sp>
    </p:spTree>
    <p:extLst>
      <p:ext uri="{BB962C8B-B14F-4D97-AF65-F5344CB8AC3E}">
        <p14:creationId xmlns:p14="http://schemas.microsoft.com/office/powerpoint/2010/main" val="1368256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was hoping we could let bygones be bygones,” Banks says Gibson wrote. “I was immature back in the day, but I’m much more mature now. Let’s hang out. I’d love to see you. I’ve seen your picture on Facebook. You look real good. I would love to hook up.”</a:t>
            </a:r>
          </a:p>
          <a:p>
            <a:endParaRPr lang="en-US" dirty="0"/>
          </a:p>
        </p:txBody>
      </p:sp>
      <p:sp>
        <p:nvSpPr>
          <p:cNvPr id="4" name="Slide Number Placeholder 3"/>
          <p:cNvSpPr>
            <a:spLocks noGrp="1"/>
          </p:cNvSpPr>
          <p:nvPr>
            <p:ph type="sldNum" sz="quarter" idx="10"/>
          </p:nvPr>
        </p:nvSpPr>
        <p:spPr/>
        <p:txBody>
          <a:bodyPr/>
          <a:lstStyle/>
          <a:p>
            <a:fld id="{2CA3952D-13F2-2146-94BC-20D8E7B04626}" type="slidenum">
              <a:rPr lang="en-US" smtClean="0"/>
              <a:t>4</a:t>
            </a:fld>
            <a:endParaRPr lang="en-US"/>
          </a:p>
        </p:txBody>
      </p:sp>
    </p:spTree>
    <p:extLst>
      <p:ext uri="{BB962C8B-B14F-4D97-AF65-F5344CB8AC3E}">
        <p14:creationId xmlns:p14="http://schemas.microsoft.com/office/powerpoint/2010/main" val="1620200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Brian’s lawyer convinced</a:t>
            </a:r>
            <a:r>
              <a:rPr lang="en-US" baseline="0" dirty="0" smtClean="0"/>
              <a:t> him he would be a ‘big black teenager’ in the eyes of the jury and </a:t>
            </a:r>
            <a:r>
              <a:rPr lang="en-US" baseline="0" dirty="0" err="1" smtClean="0"/>
              <a:t>likey</a:t>
            </a:r>
            <a:r>
              <a:rPr lang="en-US" baseline="0" dirty="0" smtClean="0"/>
              <a:t> would be convicted on that alone. His lawyer pressured him into a guilty plea. </a:t>
            </a:r>
            <a:endParaRPr lang="en-US" dirty="0"/>
          </a:p>
        </p:txBody>
      </p:sp>
      <p:sp>
        <p:nvSpPr>
          <p:cNvPr id="4" name="Slide Number Placeholder 3"/>
          <p:cNvSpPr>
            <a:spLocks noGrp="1"/>
          </p:cNvSpPr>
          <p:nvPr>
            <p:ph type="sldNum" sz="quarter" idx="10"/>
          </p:nvPr>
        </p:nvSpPr>
        <p:spPr/>
        <p:txBody>
          <a:bodyPr/>
          <a:lstStyle/>
          <a:p>
            <a:fld id="{2CA3952D-13F2-2146-94BC-20D8E7B04626}" type="slidenum">
              <a:rPr lang="en-US" smtClean="0"/>
              <a:t>5</a:t>
            </a:fld>
            <a:endParaRPr lang="en-US"/>
          </a:p>
        </p:txBody>
      </p:sp>
    </p:spTree>
    <p:extLst>
      <p:ext uri="{BB962C8B-B14F-4D97-AF65-F5344CB8AC3E}">
        <p14:creationId xmlns:p14="http://schemas.microsoft.com/office/powerpoint/2010/main" val="2031107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Young people should typically be tried as minors with a major focus on rehabilitation versus punishment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Psychologists recommended to the judge that Banks be given probation--instead he was sentenced to six years—Why did the judge do this?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CA3952D-13F2-2146-94BC-20D8E7B04626}" type="slidenum">
              <a:rPr lang="en-US" smtClean="0"/>
              <a:t>7</a:t>
            </a:fld>
            <a:endParaRPr lang="en-US"/>
          </a:p>
        </p:txBody>
      </p:sp>
    </p:spTree>
    <p:extLst>
      <p:ext uri="{BB962C8B-B14F-4D97-AF65-F5344CB8AC3E}">
        <p14:creationId xmlns:p14="http://schemas.microsoft.com/office/powerpoint/2010/main" val="568658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3B77DE-651A-6E41-AFBC-0146672ABAE3}"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598021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B77DE-651A-6E41-AFBC-0146672ABAE3}"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341803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B77DE-651A-6E41-AFBC-0146672ABAE3}"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172651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B77DE-651A-6E41-AFBC-0146672ABAE3}"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57506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B77DE-651A-6E41-AFBC-0146672ABAE3}"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209200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3B77DE-651A-6E41-AFBC-0146672ABAE3}"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179107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3B77DE-651A-6E41-AFBC-0146672ABAE3}" type="datetimeFigureOut">
              <a:rPr lang="en-US" smtClean="0"/>
              <a:t>4/5/16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137501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3B77DE-651A-6E41-AFBC-0146672ABAE3}" type="datetimeFigureOut">
              <a:rPr lang="en-US" smtClean="0"/>
              <a:t>4/5/16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73208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B77DE-651A-6E41-AFBC-0146672ABAE3}" type="datetimeFigureOut">
              <a:rPr lang="en-US" smtClean="0"/>
              <a:t>4/5/16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1178814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B77DE-651A-6E41-AFBC-0146672ABAE3}"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179514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B77DE-651A-6E41-AFBC-0146672ABAE3}"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0F990-5488-3E4E-8F44-361C0A7FDA4C}" type="slidenum">
              <a:rPr lang="en-US" smtClean="0"/>
              <a:t>‹#›</a:t>
            </a:fld>
            <a:endParaRPr lang="en-US"/>
          </a:p>
        </p:txBody>
      </p:sp>
    </p:spTree>
    <p:extLst>
      <p:ext uri="{BB962C8B-B14F-4D97-AF65-F5344CB8AC3E}">
        <p14:creationId xmlns:p14="http://schemas.microsoft.com/office/powerpoint/2010/main" val="10086617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1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3B77DE-651A-6E41-AFBC-0146672ABAE3}" type="datetimeFigureOut">
              <a:rPr lang="en-US" smtClean="0"/>
              <a:t>4/5/16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0F990-5488-3E4E-8F44-361C0A7FDA4C}" type="slidenum">
              <a:rPr lang="en-US" smtClean="0"/>
              <a:t>‹#›</a:t>
            </a:fld>
            <a:endParaRPr lang="en-US"/>
          </a:p>
        </p:txBody>
      </p:sp>
    </p:spTree>
    <p:extLst>
      <p:ext uri="{BB962C8B-B14F-4D97-AF65-F5344CB8AC3E}">
        <p14:creationId xmlns:p14="http://schemas.microsoft.com/office/powerpoint/2010/main" val="201297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LTqym2Zjp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lstStyle/>
          <a:p>
            <a:r>
              <a:rPr lang="en-US" dirty="0" smtClean="0">
                <a:latin typeface="Tarantino" charset="0"/>
                <a:ea typeface="Tarantino" charset="0"/>
                <a:cs typeface="Tarantino" charset="0"/>
              </a:rPr>
              <a:t>A Football Life</a:t>
            </a:r>
            <a:r>
              <a:rPr lang="en-US" b="1" dirty="0" smtClean="0">
                <a:latin typeface="Abadi MT Condensed Extra Bold" charset="0"/>
                <a:ea typeface="Abadi MT Condensed Extra Bold" charset="0"/>
                <a:cs typeface="Abadi MT Condensed Extra Bold" charset="0"/>
              </a:rPr>
              <a:t>:</a:t>
            </a:r>
            <a:r>
              <a:rPr lang="en-US" dirty="0" smtClean="0">
                <a:latin typeface="Tarantino" charset="0"/>
                <a:ea typeface="Tarantino" charset="0"/>
                <a:cs typeface="Tarantino" charset="0"/>
              </a:rPr>
              <a:t> Denied</a:t>
            </a:r>
            <a:endParaRPr lang="en-US" dirty="0">
              <a:latin typeface="Tarantino" charset="0"/>
              <a:ea typeface="Tarantino" charset="0"/>
              <a:cs typeface="Tarantino" charset="0"/>
            </a:endParaRPr>
          </a:p>
        </p:txBody>
      </p:sp>
      <p:sp>
        <p:nvSpPr>
          <p:cNvPr id="5" name="Subtitle 4"/>
          <p:cNvSpPr>
            <a:spLocks noGrp="1"/>
          </p:cNvSpPr>
          <p:nvPr>
            <p:ph type="subTitle" idx="1"/>
          </p:nvPr>
        </p:nvSpPr>
        <p:spPr/>
        <p:txBody>
          <a:bodyPr/>
          <a:lstStyle/>
          <a:p>
            <a:r>
              <a:rPr lang="en-US" dirty="0" smtClean="0"/>
              <a:t>The wrongful Conviction and exoneration of Brian Banks</a:t>
            </a:r>
          </a:p>
          <a:p>
            <a:r>
              <a:rPr lang="en-US" dirty="0" smtClean="0"/>
              <a:t>Matilda Murphy</a:t>
            </a:r>
          </a:p>
          <a:p>
            <a:r>
              <a:rPr lang="en-US" dirty="0" smtClean="0"/>
              <a:t>ENG4C 2016</a:t>
            </a:r>
            <a:endParaRPr lang="en-US" dirty="0"/>
          </a:p>
        </p:txBody>
      </p:sp>
    </p:spTree>
    <p:extLst>
      <p:ext uri="{BB962C8B-B14F-4D97-AF65-F5344CB8AC3E}">
        <p14:creationId xmlns:p14="http://schemas.microsoft.com/office/powerpoint/2010/main" val="1394656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rantino" charset="0"/>
                <a:ea typeface="Tarantino" charset="0"/>
                <a:cs typeface="Tarantino" charset="0"/>
              </a:rPr>
              <a:t>The Background</a:t>
            </a:r>
            <a:endParaRPr lang="en-US" dirty="0">
              <a:latin typeface="Tarantino" charset="0"/>
              <a:ea typeface="Tarantino" charset="0"/>
              <a:cs typeface="Tarantino" charset="0"/>
            </a:endParaRPr>
          </a:p>
        </p:txBody>
      </p:sp>
      <p:sp>
        <p:nvSpPr>
          <p:cNvPr id="3" name="Content Placeholder 2"/>
          <p:cNvSpPr>
            <a:spLocks noGrp="1"/>
          </p:cNvSpPr>
          <p:nvPr>
            <p:ph idx="1"/>
          </p:nvPr>
        </p:nvSpPr>
        <p:spPr/>
        <p:txBody>
          <a:bodyPr/>
          <a:lstStyle/>
          <a:p>
            <a:r>
              <a:rPr lang="en-US" dirty="0"/>
              <a:t>T</a:t>
            </a:r>
            <a:r>
              <a:rPr lang="en-US" dirty="0" smtClean="0"/>
              <a:t>op high school football prospect</a:t>
            </a:r>
          </a:p>
          <a:p>
            <a:endParaRPr lang="en-US" dirty="0"/>
          </a:p>
          <a:p>
            <a:r>
              <a:rPr lang="en-US" dirty="0" smtClean="0"/>
              <a:t>Accused of rape in his senior year of high </a:t>
            </a:r>
            <a:r>
              <a:rPr lang="en-US" dirty="0" smtClean="0"/>
              <a:t>school</a:t>
            </a:r>
          </a:p>
          <a:p>
            <a:endParaRPr lang="en-US" dirty="0"/>
          </a:p>
          <a:p>
            <a:r>
              <a:rPr lang="en-US" dirty="0" smtClean="0"/>
              <a:t>He went with a 15 year old classmate to a ‘make out’ spot. He claimed they only ‘made out’ she claimed she was raped.</a:t>
            </a:r>
            <a:endParaRPr lang="en-US" dirty="0" smtClean="0"/>
          </a:p>
          <a:p>
            <a:endParaRPr lang="en-US" dirty="0" smtClean="0"/>
          </a:p>
          <a:p>
            <a:endParaRPr lang="en-US" dirty="0"/>
          </a:p>
        </p:txBody>
      </p:sp>
    </p:spTree>
    <p:extLst>
      <p:ext uri="{BB962C8B-B14F-4D97-AF65-F5344CB8AC3E}">
        <p14:creationId xmlns:p14="http://schemas.microsoft.com/office/powerpoint/2010/main" val="215261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rantino" charset="0"/>
                <a:ea typeface="Tarantino" charset="0"/>
                <a:cs typeface="Tarantino" charset="0"/>
              </a:rPr>
              <a:t>Trial</a:t>
            </a:r>
            <a:endParaRPr lang="en-US" dirty="0">
              <a:latin typeface="Tarantino" charset="0"/>
              <a:ea typeface="Tarantino" charset="0"/>
              <a:cs typeface="Tarantino" charset="0"/>
            </a:endParaRPr>
          </a:p>
        </p:txBody>
      </p:sp>
      <p:sp>
        <p:nvSpPr>
          <p:cNvPr id="3" name="Content Placeholder 2"/>
          <p:cNvSpPr>
            <a:spLocks noGrp="1"/>
          </p:cNvSpPr>
          <p:nvPr>
            <p:ph idx="1"/>
          </p:nvPr>
        </p:nvSpPr>
        <p:spPr/>
        <p:txBody>
          <a:bodyPr>
            <a:normAutofit/>
          </a:bodyPr>
          <a:lstStyle/>
          <a:p>
            <a:r>
              <a:rPr lang="en-US" dirty="0" smtClean="0"/>
              <a:t>One</a:t>
            </a:r>
            <a:r>
              <a:rPr lang="en-US" dirty="0" smtClean="0"/>
              <a:t> </a:t>
            </a:r>
            <a:r>
              <a:rPr lang="en-US" dirty="0" smtClean="0"/>
              <a:t>million dollars bail—family financial ruin</a:t>
            </a:r>
            <a:endParaRPr lang="en-US" dirty="0"/>
          </a:p>
          <a:p>
            <a:endParaRPr lang="en-US" dirty="0" smtClean="0"/>
          </a:p>
          <a:p>
            <a:r>
              <a:rPr lang="en-US" dirty="0" smtClean="0"/>
              <a:t>Plea deal nightmare</a:t>
            </a:r>
          </a:p>
          <a:p>
            <a:endParaRPr lang="en-US" dirty="0" smtClean="0"/>
          </a:p>
          <a:p>
            <a:r>
              <a:rPr lang="en-US" dirty="0" smtClean="0"/>
              <a:t>Psychologist’s recommendations rejected </a:t>
            </a:r>
            <a:endParaRPr lang="en-US" dirty="0"/>
          </a:p>
          <a:p>
            <a:endParaRPr lang="en-US" dirty="0"/>
          </a:p>
        </p:txBody>
      </p:sp>
    </p:spTree>
    <p:extLst>
      <p:ext uri="{BB962C8B-B14F-4D97-AF65-F5344CB8AC3E}">
        <p14:creationId xmlns:p14="http://schemas.microsoft.com/office/powerpoint/2010/main" val="1444083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rantino" charset="0"/>
                <a:ea typeface="Tarantino" charset="0"/>
                <a:cs typeface="Tarantino" charset="0"/>
              </a:rPr>
              <a:t>Sentence and Exoneration</a:t>
            </a:r>
            <a:endParaRPr lang="en-US" dirty="0">
              <a:latin typeface="Tarantino" charset="0"/>
              <a:ea typeface="Tarantino" charset="0"/>
              <a:cs typeface="Tarantino" charset="0"/>
            </a:endParaRPr>
          </a:p>
        </p:txBody>
      </p:sp>
      <p:sp>
        <p:nvSpPr>
          <p:cNvPr id="3" name="Content Placeholder 2"/>
          <p:cNvSpPr>
            <a:spLocks noGrp="1"/>
          </p:cNvSpPr>
          <p:nvPr>
            <p:ph sz="half" idx="1"/>
          </p:nvPr>
        </p:nvSpPr>
        <p:spPr/>
        <p:txBody>
          <a:bodyPr>
            <a:normAutofit fontScale="92500" lnSpcReduction="10000"/>
          </a:bodyPr>
          <a:lstStyle/>
          <a:p>
            <a:r>
              <a:rPr lang="en-US" dirty="0" smtClean="0"/>
              <a:t>Sentence</a:t>
            </a:r>
          </a:p>
          <a:p>
            <a:pPr lvl="1"/>
            <a:r>
              <a:rPr lang="en-US" dirty="0" smtClean="0"/>
              <a:t>Banks was sentenced to six years in prison. </a:t>
            </a:r>
          </a:p>
          <a:p>
            <a:endParaRPr lang="en-US" dirty="0"/>
          </a:p>
          <a:p>
            <a:pPr lvl="1"/>
            <a:r>
              <a:rPr lang="en-US" dirty="0" smtClean="0"/>
              <a:t>He was also to be a registered sex offender for the rest of his life. </a:t>
            </a:r>
          </a:p>
          <a:p>
            <a:endParaRPr lang="en-US" dirty="0"/>
          </a:p>
          <a:p>
            <a:pPr lvl="1"/>
            <a:r>
              <a:rPr lang="en-US" dirty="0" smtClean="0"/>
              <a:t>Banks served his full sentence </a:t>
            </a:r>
            <a:endParaRPr lang="en-US" dirty="0"/>
          </a:p>
        </p:txBody>
      </p:sp>
      <p:sp>
        <p:nvSpPr>
          <p:cNvPr id="5" name="Content Placeholder 4"/>
          <p:cNvSpPr>
            <a:spLocks noGrp="1"/>
          </p:cNvSpPr>
          <p:nvPr>
            <p:ph sz="half" idx="2"/>
          </p:nvPr>
        </p:nvSpPr>
        <p:spPr/>
        <p:txBody>
          <a:bodyPr>
            <a:normAutofit fontScale="92500" lnSpcReduction="10000"/>
          </a:bodyPr>
          <a:lstStyle/>
          <a:p>
            <a:r>
              <a:rPr lang="en-US" dirty="0" smtClean="0"/>
              <a:t>Exoneration</a:t>
            </a:r>
          </a:p>
          <a:p>
            <a:endParaRPr lang="en-US" dirty="0"/>
          </a:p>
          <a:p>
            <a:pPr lvl="1" fontAlgn="base"/>
            <a:r>
              <a:rPr lang="en-US" dirty="0" smtClean="0"/>
              <a:t>After serving the full sentence Banks got a Facebook message from his accuser:</a:t>
            </a:r>
          </a:p>
          <a:p>
            <a:pPr fontAlgn="base"/>
            <a:endParaRPr lang="en-US" dirty="0"/>
          </a:p>
          <a:p>
            <a:pPr lvl="1"/>
            <a:r>
              <a:rPr lang="en-US" dirty="0" smtClean="0"/>
              <a:t>Banks contacted a private investigator and his accuser recanted her allegations</a:t>
            </a:r>
            <a:r>
              <a:rPr lang="en-US" dirty="0" smtClean="0"/>
              <a:t>.</a:t>
            </a:r>
          </a:p>
          <a:p>
            <a:pPr lvl="1"/>
            <a:endParaRPr lang="en-US" dirty="0"/>
          </a:p>
          <a:p>
            <a:pPr lvl="1"/>
            <a:r>
              <a:rPr lang="en-US" dirty="0" smtClean="0"/>
              <a:t>Still wearing a tracking bracelet at his hearing</a:t>
            </a:r>
            <a:r>
              <a:rPr lang="en-US" dirty="0"/>
              <a:t/>
            </a:r>
            <a:br>
              <a:rPr lang="en-US" dirty="0"/>
            </a:br>
            <a:endParaRPr lang="en-US" dirty="0" smtClean="0"/>
          </a:p>
          <a:p>
            <a:endParaRPr lang="en-US" dirty="0"/>
          </a:p>
        </p:txBody>
      </p:sp>
    </p:spTree>
    <p:extLst>
      <p:ext uri="{BB962C8B-B14F-4D97-AF65-F5344CB8AC3E}">
        <p14:creationId xmlns:p14="http://schemas.microsoft.com/office/powerpoint/2010/main" val="1536239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rantino" charset="0"/>
                <a:ea typeface="Tarantino" charset="0"/>
                <a:cs typeface="Tarantino" charset="0"/>
              </a:rPr>
              <a:t>Factors Contributing to Banks Conviction </a:t>
            </a:r>
            <a:endParaRPr lang="en-US" dirty="0">
              <a:latin typeface="Tarantino" charset="0"/>
              <a:ea typeface="Tarantino" charset="0"/>
              <a:cs typeface="Tarantino" charset="0"/>
            </a:endParaRPr>
          </a:p>
        </p:txBody>
      </p:sp>
      <p:sp>
        <p:nvSpPr>
          <p:cNvPr id="3" name="Content Placeholder 2"/>
          <p:cNvSpPr>
            <a:spLocks noGrp="1"/>
          </p:cNvSpPr>
          <p:nvPr>
            <p:ph idx="1"/>
          </p:nvPr>
        </p:nvSpPr>
        <p:spPr/>
        <p:txBody>
          <a:bodyPr/>
          <a:lstStyle/>
          <a:p>
            <a:r>
              <a:rPr lang="en-US" dirty="0" smtClean="0"/>
              <a:t>Inadequate defense </a:t>
            </a:r>
          </a:p>
          <a:p>
            <a:endParaRPr lang="en-US" dirty="0" smtClean="0"/>
          </a:p>
          <a:p>
            <a:r>
              <a:rPr lang="en-US" dirty="0" smtClean="0"/>
              <a:t>No forensic evidence </a:t>
            </a:r>
          </a:p>
        </p:txBody>
      </p:sp>
    </p:spTree>
    <p:extLst>
      <p:ext uri="{BB962C8B-B14F-4D97-AF65-F5344CB8AC3E}">
        <p14:creationId xmlns:p14="http://schemas.microsoft.com/office/powerpoint/2010/main" val="1836013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rantino" charset="0"/>
                <a:ea typeface="Tarantino" charset="0"/>
                <a:cs typeface="Tarantino" charset="0"/>
              </a:rPr>
              <a:t>Video Banks’ Exonerated</a:t>
            </a:r>
            <a:endParaRPr lang="en-US" dirty="0">
              <a:latin typeface="Tarantino" charset="0"/>
              <a:ea typeface="Tarantino" charset="0"/>
              <a:cs typeface="Tarantino" charset="0"/>
            </a:endParaRPr>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www.youtube.com/watch?v=QLTqym2Zjpo</a:t>
            </a:r>
            <a:endParaRPr lang="en-US" dirty="0" smtClean="0"/>
          </a:p>
          <a:p>
            <a:endParaRPr lang="en-US" dirty="0" smtClean="0"/>
          </a:p>
        </p:txBody>
      </p:sp>
    </p:spTree>
    <p:extLst>
      <p:ext uri="{BB962C8B-B14F-4D97-AF65-F5344CB8AC3E}">
        <p14:creationId xmlns:p14="http://schemas.microsoft.com/office/powerpoint/2010/main" val="639686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rantino" charset="0"/>
                <a:ea typeface="Tarantino" charset="0"/>
                <a:cs typeface="Tarantino" charset="0"/>
              </a:rPr>
              <a:t>My take</a:t>
            </a:r>
            <a:endParaRPr lang="en-US" dirty="0">
              <a:latin typeface="Tarantino" charset="0"/>
              <a:ea typeface="Tarantino" charset="0"/>
              <a:cs typeface="Tarantino" charset="0"/>
            </a:endParaRPr>
          </a:p>
        </p:txBody>
      </p:sp>
      <p:sp>
        <p:nvSpPr>
          <p:cNvPr id="3" name="Content Placeholder 2"/>
          <p:cNvSpPr>
            <a:spLocks noGrp="1"/>
          </p:cNvSpPr>
          <p:nvPr>
            <p:ph idx="1"/>
          </p:nvPr>
        </p:nvSpPr>
        <p:spPr/>
        <p:txBody>
          <a:bodyPr/>
          <a:lstStyle/>
          <a:p>
            <a:r>
              <a:rPr lang="en-US" dirty="0" smtClean="0"/>
              <a:t>Minors versus adult </a:t>
            </a:r>
          </a:p>
          <a:p>
            <a:endParaRPr lang="en-US" dirty="0"/>
          </a:p>
          <a:p>
            <a:r>
              <a:rPr lang="en-US" dirty="0" smtClean="0"/>
              <a:t>Rehab focus</a:t>
            </a:r>
          </a:p>
          <a:p>
            <a:endParaRPr lang="en-US" dirty="0" smtClean="0"/>
          </a:p>
          <a:p>
            <a:r>
              <a:rPr lang="en-US" dirty="0" smtClean="0"/>
              <a:t>Psychologists recommendations ignored</a:t>
            </a:r>
          </a:p>
        </p:txBody>
      </p:sp>
    </p:spTree>
    <p:extLst>
      <p:ext uri="{BB962C8B-B14F-4D97-AF65-F5344CB8AC3E}">
        <p14:creationId xmlns:p14="http://schemas.microsoft.com/office/powerpoint/2010/main" val="1886827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TotalTime>
  <Words>384</Words>
  <Application>Microsoft Macintosh PowerPoint</Application>
  <PresentationFormat>Widescreen</PresentationFormat>
  <Paragraphs>61</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Abadi MT Condensed Extra Bold</vt:lpstr>
      <vt:lpstr>Calibri</vt:lpstr>
      <vt:lpstr>Calibri Light</vt:lpstr>
      <vt:lpstr>Tarantino</vt:lpstr>
      <vt:lpstr>Arial</vt:lpstr>
      <vt:lpstr>Office Theme</vt:lpstr>
      <vt:lpstr>A Football Life: Denied</vt:lpstr>
      <vt:lpstr>The Background</vt:lpstr>
      <vt:lpstr>Trial</vt:lpstr>
      <vt:lpstr>Sentence and Exoneration</vt:lpstr>
      <vt:lpstr>Factors Contributing to Banks Conviction </vt:lpstr>
      <vt:lpstr>Video Banks’ Exonerated</vt:lpstr>
      <vt:lpstr>My take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Football Life: Denied</dc:title>
  <dc:creator>Beckett, Craig</dc:creator>
  <cp:lastModifiedBy>Beckett, Craig</cp:lastModifiedBy>
  <cp:revision>13</cp:revision>
  <dcterms:created xsi:type="dcterms:W3CDTF">2016-04-05T02:06:21Z</dcterms:created>
  <dcterms:modified xsi:type="dcterms:W3CDTF">2016-04-06T00:59:14Z</dcterms:modified>
</cp:coreProperties>
</file>