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2" r:id="rId5"/>
    <p:sldId id="263" r:id="rId6"/>
    <p:sldId id="265" r:id="rId7"/>
    <p:sldId id="264"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76"/>
    <p:restoredTop sz="92574"/>
  </p:normalViewPr>
  <p:slideViewPr>
    <p:cSldViewPr snapToGrid="0" snapToObjects="1">
      <p:cViewPr>
        <p:scale>
          <a:sx n="95" d="100"/>
          <a:sy n="95" d="100"/>
        </p:scale>
        <p:origin x="2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02CC7-41E9-9542-B3A1-3FF11997E1DE}" type="datetimeFigureOut">
              <a:rPr lang="en-US" smtClean="0"/>
              <a:t>12/14/16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A4519-2215-6844-96F2-A4CE31B6665E}" type="slidenum">
              <a:rPr lang="en-US" smtClean="0"/>
              <a:t>‹#›</a:t>
            </a:fld>
            <a:endParaRPr lang="en-US"/>
          </a:p>
        </p:txBody>
      </p:sp>
    </p:spTree>
    <p:extLst>
      <p:ext uri="{BB962C8B-B14F-4D97-AF65-F5344CB8AC3E}">
        <p14:creationId xmlns:p14="http://schemas.microsoft.com/office/powerpoint/2010/main" val="90427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1</a:t>
            </a:fld>
            <a:endParaRPr lang="en-US"/>
          </a:p>
        </p:txBody>
      </p:sp>
    </p:spTree>
    <p:extLst>
      <p:ext uri="{BB962C8B-B14F-4D97-AF65-F5344CB8AC3E}">
        <p14:creationId xmlns:p14="http://schemas.microsoft.com/office/powerpoint/2010/main" val="1632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2</a:t>
            </a:fld>
            <a:endParaRPr lang="en-US"/>
          </a:p>
        </p:txBody>
      </p:sp>
    </p:spTree>
    <p:extLst>
      <p:ext uri="{BB962C8B-B14F-4D97-AF65-F5344CB8AC3E}">
        <p14:creationId xmlns:p14="http://schemas.microsoft.com/office/powerpoint/2010/main" val="19901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3</a:t>
            </a:fld>
            <a:endParaRPr lang="en-US"/>
          </a:p>
        </p:txBody>
      </p:sp>
    </p:spTree>
    <p:extLst>
      <p:ext uri="{BB962C8B-B14F-4D97-AF65-F5344CB8AC3E}">
        <p14:creationId xmlns:p14="http://schemas.microsoft.com/office/powerpoint/2010/main" val="101615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12/14/16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12/14/16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12/14/16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12/14/16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12/14/16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6600" dirty="0" smtClean="0"/>
              <a:t>Persuasive </a:t>
            </a:r>
            <a:r>
              <a:rPr lang="en-US" sz="6600" dirty="0" smtClean="0"/>
              <a:t>Writing</a:t>
            </a:r>
            <a:br>
              <a:rPr lang="en-US" sz="6600" dirty="0" smtClean="0"/>
            </a:br>
            <a:r>
              <a:rPr lang="en-US" sz="2400" dirty="0"/>
              <a:t>adapted from: </a:t>
            </a:r>
            <a:r>
              <a:rPr lang="en-US" sz="2400" dirty="0" smtClean="0"/>
              <a:t>www.time4writing.com</a:t>
            </a:r>
            <a:endParaRPr lang="en-US" sz="6600" dirty="0"/>
          </a:p>
        </p:txBody>
      </p:sp>
      <p:sp>
        <p:nvSpPr>
          <p:cNvPr id="3" name="Subtitle 2"/>
          <p:cNvSpPr>
            <a:spLocks noGrp="1"/>
          </p:cNvSpPr>
          <p:nvPr>
            <p:ph type="subTitle" idx="1"/>
          </p:nvPr>
        </p:nvSpPr>
        <p:spPr/>
        <p:txBody>
          <a:bodyPr/>
          <a:lstStyle/>
          <a:p>
            <a:r>
              <a:rPr lang="en-US" dirty="0" smtClean="0"/>
              <a:t>Mr. Beckett</a:t>
            </a:r>
          </a:p>
          <a:p>
            <a:r>
              <a:rPr lang="en-US" dirty="0" smtClean="0"/>
              <a:t>2016</a:t>
            </a:r>
            <a:endParaRPr lang="en-US" dirty="0"/>
          </a:p>
        </p:txBody>
      </p:sp>
    </p:spTree>
    <p:extLst>
      <p:ext uri="{BB962C8B-B14F-4D97-AF65-F5344CB8AC3E}">
        <p14:creationId xmlns:p14="http://schemas.microsoft.com/office/powerpoint/2010/main" val="1623240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Writing </a:t>
            </a:r>
            <a:endParaRPr lang="en-US" dirty="0"/>
          </a:p>
        </p:txBody>
      </p:sp>
      <p:sp>
        <p:nvSpPr>
          <p:cNvPr id="3" name="Content Placeholder 2"/>
          <p:cNvSpPr>
            <a:spLocks noGrp="1"/>
          </p:cNvSpPr>
          <p:nvPr>
            <p:ph idx="1"/>
          </p:nvPr>
        </p:nvSpPr>
        <p:spPr/>
        <p:txBody>
          <a:bodyPr>
            <a:normAutofit fontScale="92500"/>
          </a:bodyPr>
          <a:lstStyle/>
          <a:p>
            <a:endParaRPr lang="en-US" dirty="0"/>
          </a:p>
          <a:p>
            <a:r>
              <a:rPr lang="en-US" sz="4000" dirty="0" smtClean="0"/>
              <a:t>Persuasion: </a:t>
            </a:r>
          </a:p>
          <a:p>
            <a:pPr lvl="1"/>
            <a:r>
              <a:rPr lang="en-US" sz="4000" dirty="0" smtClean="0"/>
              <a:t>When you have a discussion with a person trying to persuade them to think the way you do</a:t>
            </a:r>
          </a:p>
          <a:p>
            <a:pPr lvl="1"/>
            <a:r>
              <a:rPr lang="en-US" sz="4000" dirty="0" smtClean="0"/>
              <a:t>Trying to convince someone of something</a:t>
            </a:r>
            <a:endParaRPr lang="en-US" sz="4000" dirty="0"/>
          </a:p>
          <a:p>
            <a:endParaRPr lang="en-US" dirty="0"/>
          </a:p>
        </p:txBody>
      </p:sp>
    </p:spTree>
    <p:extLst>
      <p:ext uri="{BB962C8B-B14F-4D97-AF65-F5344CB8AC3E}">
        <p14:creationId xmlns:p14="http://schemas.microsoft.com/office/powerpoint/2010/main" val="169800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In </a:t>
            </a:r>
            <a:r>
              <a:rPr lang="en-US" sz="3600" dirty="0" smtClean="0"/>
              <a:t>a</a:t>
            </a:r>
            <a:r>
              <a:rPr lang="en-US" sz="3600" dirty="0"/>
              <a:t> </a:t>
            </a:r>
            <a:r>
              <a:rPr lang="en-US" sz="3600" b="1" dirty="0" smtClean="0"/>
              <a:t>persuasive </a:t>
            </a:r>
            <a:r>
              <a:rPr lang="en-US" sz="3600" b="1" dirty="0"/>
              <a:t>paragraph</a:t>
            </a:r>
            <a:r>
              <a:rPr lang="en-US" sz="3600" dirty="0"/>
              <a:t>, you </a:t>
            </a:r>
            <a:r>
              <a:rPr lang="en-US" sz="3600" dirty="0" smtClean="0"/>
              <a:t>try to </a:t>
            </a:r>
            <a:r>
              <a:rPr lang="en-US" sz="3600" dirty="0" smtClean="0"/>
              <a:t>make a convincing </a:t>
            </a:r>
            <a:r>
              <a:rPr lang="en-US" sz="3600" dirty="0"/>
              <a:t>case in favor of, or in opposition to, an </a:t>
            </a:r>
            <a:r>
              <a:rPr lang="en-US" sz="3600" dirty="0" smtClean="0"/>
              <a:t>argument</a:t>
            </a:r>
          </a:p>
          <a:p>
            <a:endParaRPr lang="en-US" sz="3600" dirty="0"/>
          </a:p>
          <a:p>
            <a:r>
              <a:rPr lang="en-US" sz="3600" dirty="0" smtClean="0"/>
              <a:t>Difference </a:t>
            </a:r>
            <a:r>
              <a:rPr lang="en-US" sz="3600" dirty="0"/>
              <a:t>from an expository essay</a:t>
            </a:r>
          </a:p>
          <a:p>
            <a:pPr lvl="1"/>
            <a:r>
              <a:rPr lang="en-US" sz="3600" i="0" dirty="0"/>
              <a:t>Bias</a:t>
            </a:r>
          </a:p>
          <a:p>
            <a:pPr lvl="1"/>
            <a:r>
              <a:rPr lang="en-US" sz="3600" i="0" dirty="0"/>
              <a:t>Taking a side</a:t>
            </a:r>
          </a:p>
          <a:p>
            <a:pPr lvl="1"/>
            <a:r>
              <a:rPr lang="en-US" sz="3600" i="0" dirty="0"/>
              <a:t>Carefully argued perspective</a:t>
            </a:r>
          </a:p>
          <a:p>
            <a:endParaRPr lang="en-US" sz="3600" dirty="0" smtClean="0"/>
          </a:p>
        </p:txBody>
      </p:sp>
    </p:spTree>
    <p:extLst>
      <p:ext uri="{BB962C8B-B14F-4D97-AF65-F5344CB8AC3E}">
        <p14:creationId xmlns:p14="http://schemas.microsoft.com/office/powerpoint/2010/main" val="1501868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normAutofit/>
          </a:bodyPr>
          <a:lstStyle/>
          <a:p>
            <a:r>
              <a:rPr lang="en-US" sz="3600" b="1" dirty="0"/>
              <a:t>Choose a position.</a:t>
            </a:r>
            <a:r>
              <a:rPr lang="en-US" sz="3600" dirty="0"/>
              <a:t> Students should think about the issue and pick the side they wish to advocate.</a:t>
            </a:r>
          </a:p>
          <a:p>
            <a:endParaRPr lang="en-US" dirty="0"/>
          </a:p>
        </p:txBody>
      </p:sp>
    </p:spTree>
    <p:extLst>
      <p:ext uri="{BB962C8B-B14F-4D97-AF65-F5344CB8AC3E}">
        <p14:creationId xmlns:p14="http://schemas.microsoft.com/office/powerpoint/2010/main" val="5502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normAutofit fontScale="92500" lnSpcReduction="10000"/>
          </a:bodyPr>
          <a:lstStyle/>
          <a:p>
            <a:r>
              <a:rPr lang="en-US" sz="4800" b="1" dirty="0"/>
              <a:t>Understand the audience.</a:t>
            </a:r>
            <a:r>
              <a:rPr lang="en-US" sz="4800" dirty="0"/>
              <a:t> In order to write an effective persuasive essay, the writer must understand the reader’s perspective. Is the reader undecided or inclined to favor one side or the other?</a:t>
            </a:r>
          </a:p>
          <a:p>
            <a:endParaRPr lang="en-US" dirty="0"/>
          </a:p>
        </p:txBody>
      </p:sp>
    </p:spTree>
    <p:extLst>
      <p:ext uri="{BB962C8B-B14F-4D97-AF65-F5344CB8AC3E}">
        <p14:creationId xmlns:p14="http://schemas.microsoft.com/office/powerpoint/2010/main" val="1414047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normAutofit fontScale="92500" lnSpcReduction="10000"/>
          </a:bodyPr>
          <a:lstStyle/>
          <a:p>
            <a:r>
              <a:rPr lang="en-US" sz="4000" b="1" dirty="0" smtClean="0"/>
              <a:t>Do </a:t>
            </a:r>
            <a:r>
              <a:rPr lang="en-US" sz="4000" b="1" dirty="0"/>
              <a:t>the research.</a:t>
            </a:r>
            <a:r>
              <a:rPr lang="en-US" sz="4000" dirty="0"/>
              <a:t> A persuasive essay depends upon solid, convincing evidence. Don’t rely on a single source. Go to the library and enlist the help of the librarian. Speak with community experts and teachers. Read and take notes. There is no substitute for knowledge of both sides of the issue.</a:t>
            </a:r>
          </a:p>
          <a:p>
            <a:endParaRPr lang="en-US" dirty="0"/>
          </a:p>
        </p:txBody>
      </p:sp>
    </p:spTree>
    <p:extLst>
      <p:ext uri="{BB962C8B-B14F-4D97-AF65-F5344CB8AC3E}">
        <p14:creationId xmlns:p14="http://schemas.microsoft.com/office/powerpoint/2010/main" val="29518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normAutofit fontScale="92500" lnSpcReduction="10000"/>
          </a:bodyPr>
          <a:lstStyle/>
          <a:p>
            <a:r>
              <a:rPr lang="en-US" sz="7200" b="1" dirty="0" smtClean="0"/>
              <a:t>Identify </a:t>
            </a:r>
            <a:r>
              <a:rPr lang="en-US" sz="7200" b="1" dirty="0"/>
              <a:t>the most convincing evidence,</a:t>
            </a:r>
            <a:r>
              <a:rPr lang="en-US" sz="7200" dirty="0"/>
              <a:t> as well as the key points for the opposing view.</a:t>
            </a:r>
          </a:p>
          <a:p>
            <a:endParaRPr lang="en-US" dirty="0"/>
          </a:p>
        </p:txBody>
      </p:sp>
    </p:spTree>
    <p:extLst>
      <p:ext uri="{BB962C8B-B14F-4D97-AF65-F5344CB8AC3E}">
        <p14:creationId xmlns:p14="http://schemas.microsoft.com/office/powerpoint/2010/main" val="2090249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fontScale="47500" lnSpcReduction="20000"/>
          </a:bodyPr>
          <a:lstStyle/>
          <a:p>
            <a:pPr marL="530352" lvl="1" indent="0">
              <a:buNone/>
            </a:pPr>
            <a:r>
              <a:rPr lang="en-US" sz="4400" i="0" dirty="0" smtClean="0"/>
              <a:t>	The greatest console video game system is the Sony PlayStation. First, the PlayStation is the best because it was the first gaming system built with both kids and grown ups in mind. This was unlike the persistently babyish Nintendo 64 which was more geared for little kids. Seriously scary games were on the PS1; the survival horror genre was born on PS1 with titles like Resident Evil and Silent Hill.  PS1 was the first system to extensively use polygonal 3-D and it is the system that ushered in modern console gaming. Even platformers like Crash Bandicoot were made in 3-D. The 3-D revolution was born on the PS1. Finally, the PS1 was the first system that was hackable making it the choice for high school and university kids with a CD burner. In the end the PS1 was the best system ever because it was for grown ups, had 3D games, and was hackable. </a:t>
            </a:r>
            <a:endParaRPr lang="en-US" sz="4400" i="0" dirty="0"/>
          </a:p>
        </p:txBody>
      </p:sp>
    </p:spTree>
    <p:extLst>
      <p:ext uri="{BB962C8B-B14F-4D97-AF65-F5344CB8AC3E}">
        <p14:creationId xmlns:p14="http://schemas.microsoft.com/office/powerpoint/2010/main" val="2109506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416</TotalTime>
  <Words>71</Words>
  <Application>Microsoft Macintosh PowerPoint</Application>
  <PresentationFormat>Widescreen</PresentationFormat>
  <Paragraphs>30</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Franklin Gothic Book</vt:lpstr>
      <vt:lpstr>Crop</vt:lpstr>
      <vt:lpstr>Persuasive Writing adapted from: www.time4writing.com</vt:lpstr>
      <vt:lpstr>Persuasive Writing </vt:lpstr>
      <vt:lpstr>What is it?</vt:lpstr>
      <vt:lpstr>How to</vt:lpstr>
      <vt:lpstr>How to</vt:lpstr>
      <vt:lpstr>How to</vt:lpstr>
      <vt:lpstr>How to</vt:lpstr>
      <vt:lpstr>Example: </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 adapted from: www.time4writing.com</dc:title>
  <dc:creator>Beckett, Craig</dc:creator>
  <cp:lastModifiedBy>Beckett, Craig</cp:lastModifiedBy>
  <cp:revision>13</cp:revision>
  <dcterms:created xsi:type="dcterms:W3CDTF">2016-12-05T22:02:06Z</dcterms:created>
  <dcterms:modified xsi:type="dcterms:W3CDTF">2016-12-14T18:59:31Z</dcterms:modified>
</cp:coreProperties>
</file>