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
  </p:notesMasterIdLst>
  <p:sldIdLst>
    <p:sldId id="256" r:id="rId2"/>
    <p:sldId id="257" r:id="rId3"/>
    <p:sldId id="258" r:id="rId4"/>
    <p:sldId id="259" r:id="rId5"/>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41" autoAdjust="0"/>
  </p:normalViewPr>
  <p:slideViewPr>
    <p:cSldViewPr>
      <p:cViewPr varScale="1">
        <p:scale>
          <a:sx n="56" d="100"/>
          <a:sy n="56" d="100"/>
        </p:scale>
        <p:origin x="-14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717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172" name="Rectangle 4"/>
          <p:cNvSpPr>
            <a:spLocks noRo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7175"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D6404A7-80EF-4BB7-82CC-6BAC1810A98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0FB54-36C2-45E0-835F-AF1F7D03EE62}" type="slidenum">
              <a:rPr lang="en-US"/>
              <a:pPr/>
              <a:t>2</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t>Too many people make the mistake of thinking that a résumé's purpose is to get them a job. Actually, résumés open and close doors. Their main purpose is to make an employer interested enough to invite you in for an interview </a:t>
            </a:r>
          </a:p>
          <a:p>
            <a:endParaRPr lang="en-US"/>
          </a:p>
          <a:p>
            <a:r>
              <a:rPr lang="en-US"/>
              <a:t>Chronological - This type of résumé usually contains an objective and/or summary statement and a chronological listing (from most recent to past) of all your employers along with related accomplishments. Educational information is included along with certifications and special skills. </a:t>
            </a:r>
          </a:p>
          <a:p>
            <a:endParaRPr lang="en-US"/>
          </a:p>
          <a:p>
            <a:r>
              <a:rPr lang="en-US"/>
              <a:t>Upside – good for someone is experienced in the field they wish to work in</a:t>
            </a:r>
          </a:p>
          <a:p>
            <a:endParaRPr lang="en-US"/>
          </a:p>
          <a:p>
            <a:r>
              <a:rPr lang="en-US"/>
              <a:t>Downside bad for switching careers or are just entering the work force </a:t>
            </a:r>
          </a:p>
          <a:p>
            <a:endParaRPr lang="en-US"/>
          </a:p>
          <a:p>
            <a:r>
              <a:rPr lang="en-US"/>
              <a:t>Functional résumés -  highlight your abilities, such as hiring, managing or coaching, rather than your chronological work history. You'll still need to summarize your work history, but this is usually done at the bottom of your résumé. </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C3E658-33FA-4FC1-AA4C-73E05EB6EDEB}" type="slidenum">
              <a:rPr lang="en-US"/>
              <a:pPr/>
              <a:t>3</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The reason functional résumés work well in these situations is that many of us have acquired skills while working that are very transferable. For example, if you have worked as a retail manager, chances are you were responsible for hiring, training, coaching, evaluating and handling employee relations issues. </a:t>
            </a:r>
          </a:p>
          <a:p>
            <a:endParaRPr lang="en-US"/>
          </a:p>
          <a:p>
            <a:r>
              <a:rPr lang="en-US"/>
              <a:t>If you were to submit this information in a chronological résumé, there's a good chance a hiring manager (or computer) might skip right by you, because you did not hold the title of human resources manager, even if 50 percent of your day was spent dealing with HR-related issues.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55034D3-534A-4A89-8804-6DC28DD4DF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FED873-0BB4-4A91-8208-ECE6D7F9C0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8C9A69-4AD7-4767-9FE4-710B546B94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664658-26CD-4C1F-9E10-E5D46DCAA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2DB679-E2A2-4B37-AC7B-3B75B6CF22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F0C8B2-1A01-4628-BAA3-2454BF4C80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C24D7E-140D-4009-845B-B5EF5C09DB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D320E6-8E1B-4769-9454-42E4F6FC0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5136F7-D4CE-4A04-B06F-CABB844EF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8CE85D-2693-4799-B2BE-71911A2925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73CEE6-F45C-4E95-A8B1-2435D97A47F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34946C-3DC0-4512-ADF4-C745F8D0C6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Job Skills II</a:t>
            </a:r>
          </a:p>
        </p:txBody>
      </p:sp>
      <p:sp>
        <p:nvSpPr>
          <p:cNvPr id="2051" name="Rectangle 3"/>
          <p:cNvSpPr>
            <a:spLocks noGrp="1" noChangeArrowheads="1"/>
          </p:cNvSpPr>
          <p:nvPr>
            <p:ph type="subTitle" idx="1"/>
          </p:nvPr>
        </p:nvSpPr>
        <p:spPr/>
        <p:txBody>
          <a:bodyPr/>
          <a:lstStyle/>
          <a:p>
            <a:r>
              <a:rPr lang="en-US"/>
              <a:t>The “Functional” Resume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50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5" dur="50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16" dur="5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The Philosophy of Resumes</a:t>
            </a:r>
          </a:p>
        </p:txBody>
      </p:sp>
      <p:sp>
        <p:nvSpPr>
          <p:cNvPr id="6147" name="Rectangle 3"/>
          <p:cNvSpPr>
            <a:spLocks noGrp="1" noRot="1" noChangeArrowheads="1"/>
          </p:cNvSpPr>
          <p:nvPr>
            <p:ph idx="1"/>
          </p:nvPr>
        </p:nvSpPr>
        <p:spPr/>
        <p:txBody>
          <a:bodyPr/>
          <a:lstStyle/>
          <a:p>
            <a:r>
              <a:rPr lang="en-US"/>
              <a:t>The purpose of a resume is to:</a:t>
            </a:r>
          </a:p>
          <a:p>
            <a:pPr lvl="1"/>
            <a:r>
              <a:rPr lang="en-US"/>
              <a:t>Opens and (gulp) closes doors</a:t>
            </a:r>
          </a:p>
          <a:p>
            <a:pPr lvl="1"/>
            <a:r>
              <a:rPr lang="en-US"/>
              <a:t>Gets you in the front door</a:t>
            </a:r>
          </a:p>
          <a:p>
            <a:r>
              <a:rPr lang="en-US"/>
              <a:t>Styles</a:t>
            </a:r>
          </a:p>
          <a:p>
            <a:pPr lvl="1"/>
            <a:r>
              <a:rPr lang="en-US"/>
              <a:t>Chronological </a:t>
            </a:r>
          </a:p>
          <a:p>
            <a:pPr lvl="1"/>
            <a:r>
              <a:rPr lang="en-US"/>
              <a:t>Functional</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anim calcmode="lin" valueType="num">
                                      <p:cBhvr>
                                        <p:cTn id="8" dur="2000" fill="hold"/>
                                        <p:tgtEl>
                                          <p:spTgt spid="6146"/>
                                        </p:tgtEl>
                                        <p:attrNameLst>
                                          <p:attrName>style.rotation</p:attrName>
                                        </p:attrNameLst>
                                      </p:cBhvr>
                                      <p:tavLst>
                                        <p:tav tm="0">
                                          <p:val>
                                            <p:fltVal val="720"/>
                                          </p:val>
                                        </p:tav>
                                        <p:tav tm="100000">
                                          <p:val>
                                            <p:fltVal val="0"/>
                                          </p:val>
                                        </p:tav>
                                      </p:tavLst>
                                    </p:anim>
                                    <p:anim calcmode="lin" valueType="num">
                                      <p:cBhvr>
                                        <p:cTn id="9" dur="2000" fill="hold"/>
                                        <p:tgtEl>
                                          <p:spTgt spid="6146"/>
                                        </p:tgtEl>
                                        <p:attrNameLst>
                                          <p:attrName>ppt_h</p:attrName>
                                        </p:attrNameLst>
                                      </p:cBhvr>
                                      <p:tavLst>
                                        <p:tav tm="0">
                                          <p:val>
                                            <p:fltVal val="0"/>
                                          </p:val>
                                        </p:tav>
                                        <p:tav tm="100000">
                                          <p:val>
                                            <p:strVal val="#ppt_h"/>
                                          </p:val>
                                        </p:tav>
                                      </p:tavLst>
                                    </p:anim>
                                    <p:anim calcmode="lin" valueType="num">
                                      <p:cBhvr>
                                        <p:cTn id="10" dur="2000" fill="hold"/>
                                        <p:tgtEl>
                                          <p:spTgt spid="614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6147">
                                            <p:txEl>
                                              <p:pRg st="0" end="0"/>
                                            </p:txEl>
                                          </p:spTgt>
                                        </p:tgtEl>
                                        <p:attrNameLst>
                                          <p:attrName>ppt_x</p:attrName>
                                        </p:attrNameLst>
                                      </p:cBhvr>
                                    </p:anim>
                                    <p:anim from="0" to="-1.0" calcmode="lin" valueType="num">
                                      <p:cBhvr>
                                        <p:cTn id="16" dur="200" decel="50000" autoRev="1" fill="hold">
                                          <p:stCondLst>
                                            <p:cond delay="600"/>
                                          </p:stCondLst>
                                        </p:cTn>
                                        <p:tgtEl>
                                          <p:spTgt spid="6147">
                                            <p:txEl>
                                              <p:pRg st="0" end="0"/>
                                            </p:txEl>
                                          </p:spTgt>
                                        </p:tgtEl>
                                        <p:attrNameLst>
                                          <p:attrName>xshear</p:attrName>
                                        </p:attrNameLst>
                                      </p:cBhvr>
                                    </p:anim>
                                    <p:animScale>
                                      <p:cBhvr>
                                        <p:cTn id="17" dur="200" decel="100000" autoRev="1" fill="hold">
                                          <p:stCondLst>
                                            <p:cond delay="600"/>
                                          </p:stCondLst>
                                        </p:cTn>
                                        <p:tgtEl>
                                          <p:spTgt spid="6147">
                                            <p:txEl>
                                              <p:pRg st="0" end="0"/>
                                            </p:txEl>
                                          </p:spTgt>
                                        </p:tgtEl>
                                      </p:cBhvr>
                                      <p:from x="100000" y="100000"/>
                                      <p:to x="80000" y="100000"/>
                                    </p:animScale>
                                    <p:anim by="(#ppt_h/3+#ppt_w*0.1)" calcmode="lin" valueType="num">
                                      <p:cBhvr additive="sum">
                                        <p:cTn id="18" dur="200" decel="100000" autoRev="1" fill="hold">
                                          <p:stCondLst>
                                            <p:cond delay="600"/>
                                          </p:stCondLst>
                                        </p:cTn>
                                        <p:tgtEl>
                                          <p:spTgt spid="6147">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6147">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6147">
                                            <p:txEl>
                                              <p:pRg st="1" end="1"/>
                                            </p:txEl>
                                          </p:spTgt>
                                        </p:tgtEl>
                                        <p:attrNameLst>
                                          <p:attrName>ppt_x</p:attrName>
                                        </p:attrNameLst>
                                      </p:cBhvr>
                                    </p:anim>
                                    <p:anim from="0" to="-1.0" calcmode="lin" valueType="num">
                                      <p:cBhvr>
                                        <p:cTn id="24" dur="200" decel="50000" autoRev="1" fill="hold">
                                          <p:stCondLst>
                                            <p:cond delay="600"/>
                                          </p:stCondLst>
                                        </p:cTn>
                                        <p:tgtEl>
                                          <p:spTgt spid="6147">
                                            <p:txEl>
                                              <p:pRg st="1" end="1"/>
                                            </p:txEl>
                                          </p:spTgt>
                                        </p:tgtEl>
                                        <p:attrNameLst>
                                          <p:attrName>xshear</p:attrName>
                                        </p:attrNameLst>
                                      </p:cBhvr>
                                    </p:anim>
                                    <p:animScale>
                                      <p:cBhvr>
                                        <p:cTn id="25" dur="200" decel="100000" autoRev="1" fill="hold">
                                          <p:stCondLst>
                                            <p:cond delay="600"/>
                                          </p:stCondLst>
                                        </p:cTn>
                                        <p:tgtEl>
                                          <p:spTgt spid="6147">
                                            <p:txEl>
                                              <p:pRg st="1" end="1"/>
                                            </p:txEl>
                                          </p:spTgt>
                                        </p:tgtEl>
                                      </p:cBhvr>
                                      <p:from x="100000" y="100000"/>
                                      <p:to x="80000" y="100000"/>
                                    </p:animScale>
                                    <p:anim by="(#ppt_h/3+#ppt_w*0.1)" calcmode="lin" valueType="num">
                                      <p:cBhvr additive="sum">
                                        <p:cTn id="26" dur="200" decel="100000" autoRev="1" fill="hold">
                                          <p:stCondLst>
                                            <p:cond delay="600"/>
                                          </p:stCondLst>
                                        </p:cTn>
                                        <p:tgtEl>
                                          <p:spTgt spid="6147">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6147">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6147">
                                            <p:txEl>
                                              <p:pRg st="2" end="2"/>
                                            </p:txEl>
                                          </p:spTgt>
                                        </p:tgtEl>
                                        <p:attrNameLst>
                                          <p:attrName>ppt_x</p:attrName>
                                        </p:attrNameLst>
                                      </p:cBhvr>
                                    </p:anim>
                                    <p:anim from="0" to="-1.0" calcmode="lin" valueType="num">
                                      <p:cBhvr>
                                        <p:cTn id="32" dur="200" decel="50000" autoRev="1" fill="hold">
                                          <p:stCondLst>
                                            <p:cond delay="600"/>
                                          </p:stCondLst>
                                        </p:cTn>
                                        <p:tgtEl>
                                          <p:spTgt spid="6147">
                                            <p:txEl>
                                              <p:pRg st="2" end="2"/>
                                            </p:txEl>
                                          </p:spTgt>
                                        </p:tgtEl>
                                        <p:attrNameLst>
                                          <p:attrName>xshear</p:attrName>
                                        </p:attrNameLst>
                                      </p:cBhvr>
                                    </p:anim>
                                    <p:animScale>
                                      <p:cBhvr>
                                        <p:cTn id="33" dur="200" decel="100000" autoRev="1" fill="hold">
                                          <p:stCondLst>
                                            <p:cond delay="600"/>
                                          </p:stCondLst>
                                        </p:cTn>
                                        <p:tgtEl>
                                          <p:spTgt spid="6147">
                                            <p:txEl>
                                              <p:pRg st="2" end="2"/>
                                            </p:txEl>
                                          </p:spTgt>
                                        </p:tgtEl>
                                      </p:cBhvr>
                                      <p:from x="100000" y="100000"/>
                                      <p:to x="80000" y="100000"/>
                                    </p:animScale>
                                    <p:anim by="(#ppt_h/3+#ppt_w*0.1)" calcmode="lin" valueType="num">
                                      <p:cBhvr additive="sum">
                                        <p:cTn id="34" dur="200" decel="100000" autoRev="1" fill="hold">
                                          <p:stCondLst>
                                            <p:cond delay="600"/>
                                          </p:stCondLst>
                                        </p:cTn>
                                        <p:tgtEl>
                                          <p:spTgt spid="6147">
                                            <p:txEl>
                                              <p:pRg st="2" end="2"/>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6147">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6147">
                                            <p:txEl>
                                              <p:pRg st="3" end="3"/>
                                            </p:txEl>
                                          </p:spTgt>
                                        </p:tgtEl>
                                        <p:attrNameLst>
                                          <p:attrName>ppt_x</p:attrName>
                                        </p:attrNameLst>
                                      </p:cBhvr>
                                    </p:anim>
                                    <p:anim from="0" to="-1.0" calcmode="lin" valueType="num">
                                      <p:cBhvr>
                                        <p:cTn id="40" dur="200" decel="50000" autoRev="1" fill="hold">
                                          <p:stCondLst>
                                            <p:cond delay="600"/>
                                          </p:stCondLst>
                                        </p:cTn>
                                        <p:tgtEl>
                                          <p:spTgt spid="6147">
                                            <p:txEl>
                                              <p:pRg st="3" end="3"/>
                                            </p:txEl>
                                          </p:spTgt>
                                        </p:tgtEl>
                                        <p:attrNameLst>
                                          <p:attrName>xshear</p:attrName>
                                        </p:attrNameLst>
                                      </p:cBhvr>
                                    </p:anim>
                                    <p:animScale>
                                      <p:cBhvr>
                                        <p:cTn id="41" dur="200" decel="100000" autoRev="1" fill="hold">
                                          <p:stCondLst>
                                            <p:cond delay="600"/>
                                          </p:stCondLst>
                                        </p:cTn>
                                        <p:tgtEl>
                                          <p:spTgt spid="6147">
                                            <p:txEl>
                                              <p:pRg st="3" end="3"/>
                                            </p:txEl>
                                          </p:spTgt>
                                        </p:tgtEl>
                                      </p:cBhvr>
                                      <p:from x="100000" y="100000"/>
                                      <p:to x="80000" y="100000"/>
                                    </p:animScale>
                                    <p:anim by="(#ppt_h/3+#ppt_w*0.1)" calcmode="lin" valueType="num">
                                      <p:cBhvr additive="sum">
                                        <p:cTn id="42" dur="200" decel="100000" autoRev="1" fill="hold">
                                          <p:stCondLst>
                                            <p:cond delay="600"/>
                                          </p:stCondLst>
                                        </p:cTn>
                                        <p:tgtEl>
                                          <p:spTgt spid="6147">
                                            <p:txEl>
                                              <p:pRg st="3" end="3"/>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6147">
                                            <p:txEl>
                                              <p:pRg st="4" end="4"/>
                                            </p:txEl>
                                          </p:spTgt>
                                        </p:tgtEl>
                                        <p:attrNameLst>
                                          <p:attrName>style.visibility</p:attrName>
                                        </p:attrNameLst>
                                      </p:cBhvr>
                                      <p:to>
                                        <p:strVal val="visible"/>
                                      </p:to>
                                    </p:set>
                                    <p:anim from="(-#ppt_w/2)" to="(#ppt_x)" calcmode="lin" valueType="num">
                                      <p:cBhvr>
                                        <p:cTn id="47" dur="600" fill="hold">
                                          <p:stCondLst>
                                            <p:cond delay="0"/>
                                          </p:stCondLst>
                                        </p:cTn>
                                        <p:tgtEl>
                                          <p:spTgt spid="6147">
                                            <p:txEl>
                                              <p:pRg st="4" end="4"/>
                                            </p:txEl>
                                          </p:spTgt>
                                        </p:tgtEl>
                                        <p:attrNameLst>
                                          <p:attrName>ppt_x</p:attrName>
                                        </p:attrNameLst>
                                      </p:cBhvr>
                                    </p:anim>
                                    <p:anim from="0" to="-1.0" calcmode="lin" valueType="num">
                                      <p:cBhvr>
                                        <p:cTn id="48" dur="200" decel="50000" autoRev="1" fill="hold">
                                          <p:stCondLst>
                                            <p:cond delay="600"/>
                                          </p:stCondLst>
                                        </p:cTn>
                                        <p:tgtEl>
                                          <p:spTgt spid="6147">
                                            <p:txEl>
                                              <p:pRg st="4" end="4"/>
                                            </p:txEl>
                                          </p:spTgt>
                                        </p:tgtEl>
                                        <p:attrNameLst>
                                          <p:attrName>xshear</p:attrName>
                                        </p:attrNameLst>
                                      </p:cBhvr>
                                    </p:anim>
                                    <p:animScale>
                                      <p:cBhvr>
                                        <p:cTn id="49" dur="200" decel="100000" autoRev="1" fill="hold">
                                          <p:stCondLst>
                                            <p:cond delay="600"/>
                                          </p:stCondLst>
                                        </p:cTn>
                                        <p:tgtEl>
                                          <p:spTgt spid="6147">
                                            <p:txEl>
                                              <p:pRg st="4" end="4"/>
                                            </p:txEl>
                                          </p:spTgt>
                                        </p:tgtEl>
                                      </p:cBhvr>
                                      <p:from x="100000" y="100000"/>
                                      <p:to x="80000" y="100000"/>
                                    </p:animScale>
                                    <p:anim by="(#ppt_h/3+#ppt_w*0.1)" calcmode="lin" valueType="num">
                                      <p:cBhvr additive="sum">
                                        <p:cTn id="50" dur="200" decel="100000" autoRev="1" fill="hold">
                                          <p:stCondLst>
                                            <p:cond delay="600"/>
                                          </p:stCondLst>
                                        </p:cTn>
                                        <p:tgtEl>
                                          <p:spTgt spid="6147">
                                            <p:txEl>
                                              <p:pRg st="4" end="4"/>
                                            </p:txEl>
                                          </p:spTgt>
                                        </p:tgtEl>
                                        <p:attrNameLst>
                                          <p:attrName>ppt_x</p:attrName>
                                        </p:attrNameLst>
                                      </p:cBhvr>
                                    </p:anim>
                                  </p:childTnLst>
                                </p:cTn>
                              </p:par>
                              <p:par>
                                <p:cTn id="51" presetID="34" presetClass="entr" presetSubtype="0" fill="hold" grpId="0" nodeType="withEffect">
                                  <p:stCondLst>
                                    <p:cond delay="0"/>
                                  </p:stCondLst>
                                  <p:childTnLst>
                                    <p:set>
                                      <p:cBhvr>
                                        <p:cTn id="52" dur="1" fill="hold">
                                          <p:stCondLst>
                                            <p:cond delay="0"/>
                                          </p:stCondLst>
                                        </p:cTn>
                                        <p:tgtEl>
                                          <p:spTgt spid="6147">
                                            <p:txEl>
                                              <p:pRg st="5" end="5"/>
                                            </p:txEl>
                                          </p:spTgt>
                                        </p:tgtEl>
                                        <p:attrNameLst>
                                          <p:attrName>style.visibility</p:attrName>
                                        </p:attrNameLst>
                                      </p:cBhvr>
                                      <p:to>
                                        <p:strVal val="visible"/>
                                      </p:to>
                                    </p:set>
                                    <p:anim from="(-#ppt_w/2)" to="(#ppt_x)" calcmode="lin" valueType="num">
                                      <p:cBhvr>
                                        <p:cTn id="53" dur="600" fill="hold">
                                          <p:stCondLst>
                                            <p:cond delay="0"/>
                                          </p:stCondLst>
                                        </p:cTn>
                                        <p:tgtEl>
                                          <p:spTgt spid="6147">
                                            <p:txEl>
                                              <p:pRg st="5" end="5"/>
                                            </p:txEl>
                                          </p:spTgt>
                                        </p:tgtEl>
                                        <p:attrNameLst>
                                          <p:attrName>ppt_x</p:attrName>
                                        </p:attrNameLst>
                                      </p:cBhvr>
                                    </p:anim>
                                    <p:anim from="0" to="-1.0" calcmode="lin" valueType="num">
                                      <p:cBhvr>
                                        <p:cTn id="54" dur="200" decel="50000" autoRev="1" fill="hold">
                                          <p:stCondLst>
                                            <p:cond delay="600"/>
                                          </p:stCondLst>
                                        </p:cTn>
                                        <p:tgtEl>
                                          <p:spTgt spid="6147">
                                            <p:txEl>
                                              <p:pRg st="5" end="5"/>
                                            </p:txEl>
                                          </p:spTgt>
                                        </p:tgtEl>
                                        <p:attrNameLst>
                                          <p:attrName>xshear</p:attrName>
                                        </p:attrNameLst>
                                      </p:cBhvr>
                                    </p:anim>
                                    <p:animScale>
                                      <p:cBhvr>
                                        <p:cTn id="55" dur="200" decel="100000" autoRev="1" fill="hold">
                                          <p:stCondLst>
                                            <p:cond delay="600"/>
                                          </p:stCondLst>
                                        </p:cTn>
                                        <p:tgtEl>
                                          <p:spTgt spid="6147">
                                            <p:txEl>
                                              <p:pRg st="5" end="5"/>
                                            </p:txEl>
                                          </p:spTgt>
                                        </p:tgtEl>
                                      </p:cBhvr>
                                      <p:from x="100000" y="100000"/>
                                      <p:to x="80000" y="100000"/>
                                    </p:animScale>
                                    <p:anim by="(#ppt_h/3+#ppt_w*0.1)" calcmode="lin" valueType="num">
                                      <p:cBhvr additive="sum">
                                        <p:cTn id="56" dur="200" decel="100000" autoRev="1" fill="hold">
                                          <p:stCondLst>
                                            <p:cond delay="600"/>
                                          </p:stCondLst>
                                        </p:cTn>
                                        <p:tgtEl>
                                          <p:spTgt spid="6147">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Functional Resumes</a:t>
            </a:r>
          </a:p>
        </p:txBody>
      </p:sp>
      <p:sp>
        <p:nvSpPr>
          <p:cNvPr id="9219" name="Rectangle 3"/>
          <p:cNvSpPr>
            <a:spLocks noGrp="1" noRot="1" noChangeArrowheads="1"/>
          </p:cNvSpPr>
          <p:nvPr>
            <p:ph idx="1"/>
          </p:nvPr>
        </p:nvSpPr>
        <p:spPr/>
        <p:txBody>
          <a:bodyPr/>
          <a:lstStyle/>
          <a:p>
            <a:pPr>
              <a:lnSpc>
                <a:spcPct val="90000"/>
              </a:lnSpc>
            </a:pPr>
            <a:r>
              <a:rPr lang="en-US" b="1"/>
              <a:t>Who Should Use a Functional Résumé?</a:t>
            </a:r>
            <a:r>
              <a:rPr lang="en-US"/>
              <a:t> </a:t>
            </a:r>
          </a:p>
          <a:p>
            <a:pPr lvl="1">
              <a:lnSpc>
                <a:spcPct val="90000"/>
              </a:lnSpc>
            </a:pPr>
            <a:r>
              <a:rPr lang="en-US"/>
              <a:t>A functional résumé is particularly useful for people who: </a:t>
            </a:r>
          </a:p>
          <a:p>
            <a:pPr lvl="2">
              <a:lnSpc>
                <a:spcPct val="90000"/>
              </a:lnSpc>
            </a:pPr>
            <a:r>
              <a:rPr lang="en-US"/>
              <a:t>Have gaps in their work history. </a:t>
            </a:r>
            <a:endParaRPr lang="en-CA"/>
          </a:p>
          <a:p>
            <a:pPr lvl="2">
              <a:lnSpc>
                <a:spcPct val="90000"/>
              </a:lnSpc>
            </a:pPr>
            <a:r>
              <a:rPr lang="en-US"/>
              <a:t>Are reentering the work force. </a:t>
            </a:r>
            <a:endParaRPr lang="en-CA"/>
          </a:p>
          <a:p>
            <a:pPr lvl="2">
              <a:lnSpc>
                <a:spcPct val="90000"/>
              </a:lnSpc>
            </a:pPr>
            <a:r>
              <a:rPr lang="en-US"/>
              <a:t>Have frequently changed jobs. </a:t>
            </a:r>
            <a:endParaRPr lang="en-CA"/>
          </a:p>
          <a:p>
            <a:pPr lvl="2">
              <a:lnSpc>
                <a:spcPct val="90000"/>
              </a:lnSpc>
            </a:pPr>
            <a:r>
              <a:rPr lang="en-US"/>
              <a:t>Are looking to transition into new careers. </a:t>
            </a:r>
            <a:endParaRPr lang="en-CA"/>
          </a:p>
          <a:p>
            <a:pPr lvl="2">
              <a:lnSpc>
                <a:spcPct val="90000"/>
              </a:lnSpc>
            </a:pPr>
            <a:r>
              <a:rPr lang="en-US"/>
              <a:t>Don't exactly fit the mold of what recruiters are looking for in the positions they want. </a:t>
            </a:r>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anim calcmode="lin" valueType="num">
                                      <p:cBhvr>
                                        <p:cTn id="8" dur="2000" fill="hold"/>
                                        <p:tgtEl>
                                          <p:spTgt spid="9218"/>
                                        </p:tgtEl>
                                        <p:attrNameLst>
                                          <p:attrName>style.rotation</p:attrName>
                                        </p:attrNameLst>
                                      </p:cBhvr>
                                      <p:tavLst>
                                        <p:tav tm="0">
                                          <p:val>
                                            <p:fltVal val="720"/>
                                          </p:val>
                                        </p:tav>
                                        <p:tav tm="100000">
                                          <p:val>
                                            <p:fltVal val="0"/>
                                          </p:val>
                                        </p:tav>
                                      </p:tavLst>
                                    </p:anim>
                                    <p:anim calcmode="lin" valueType="num">
                                      <p:cBhvr>
                                        <p:cTn id="9" dur="2000" fill="hold"/>
                                        <p:tgtEl>
                                          <p:spTgt spid="9218"/>
                                        </p:tgtEl>
                                        <p:attrNameLst>
                                          <p:attrName>ppt_h</p:attrName>
                                        </p:attrNameLst>
                                      </p:cBhvr>
                                      <p:tavLst>
                                        <p:tav tm="0">
                                          <p:val>
                                            <p:fltVal val="0"/>
                                          </p:val>
                                        </p:tav>
                                        <p:tav tm="100000">
                                          <p:val>
                                            <p:strVal val="#ppt_h"/>
                                          </p:val>
                                        </p:tav>
                                      </p:tavLst>
                                    </p:anim>
                                    <p:anim calcmode="lin" valueType="num">
                                      <p:cBhvr>
                                        <p:cTn id="10" dur="2000" fill="hold"/>
                                        <p:tgtEl>
                                          <p:spTgt spid="921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9219">
                                            <p:txEl>
                                              <p:pRg st="0" end="0"/>
                                            </p:txEl>
                                          </p:spTgt>
                                        </p:tgtEl>
                                        <p:attrNameLst>
                                          <p:attrName>ppt_x</p:attrName>
                                        </p:attrNameLst>
                                      </p:cBhvr>
                                    </p:anim>
                                    <p:anim from="0" to="-1.0" calcmode="lin" valueType="num">
                                      <p:cBhvr>
                                        <p:cTn id="16" dur="200" decel="50000" autoRev="1" fill="hold">
                                          <p:stCondLst>
                                            <p:cond delay="600"/>
                                          </p:stCondLst>
                                        </p:cTn>
                                        <p:tgtEl>
                                          <p:spTgt spid="9219">
                                            <p:txEl>
                                              <p:pRg st="0" end="0"/>
                                            </p:txEl>
                                          </p:spTgt>
                                        </p:tgtEl>
                                        <p:attrNameLst>
                                          <p:attrName>xshear</p:attrName>
                                        </p:attrNameLst>
                                      </p:cBhvr>
                                    </p:anim>
                                    <p:animScale>
                                      <p:cBhvr>
                                        <p:cTn id="17" dur="200" decel="100000" autoRev="1" fill="hold">
                                          <p:stCondLst>
                                            <p:cond delay="600"/>
                                          </p:stCondLst>
                                        </p:cTn>
                                        <p:tgtEl>
                                          <p:spTgt spid="9219">
                                            <p:txEl>
                                              <p:pRg st="0" end="0"/>
                                            </p:txEl>
                                          </p:spTgt>
                                        </p:tgtEl>
                                      </p:cBhvr>
                                      <p:from x="100000" y="100000"/>
                                      <p:to x="80000" y="100000"/>
                                    </p:animScale>
                                    <p:anim by="(#ppt_h/3+#ppt_w*0.1)" calcmode="lin" valueType="num">
                                      <p:cBhvr additive="sum">
                                        <p:cTn id="18" dur="200" decel="100000" autoRev="1" fill="hold">
                                          <p:stCondLst>
                                            <p:cond delay="600"/>
                                          </p:stCondLst>
                                        </p:cTn>
                                        <p:tgtEl>
                                          <p:spTgt spid="9219">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9219">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9219">
                                            <p:txEl>
                                              <p:pRg st="1" end="1"/>
                                            </p:txEl>
                                          </p:spTgt>
                                        </p:tgtEl>
                                        <p:attrNameLst>
                                          <p:attrName>ppt_x</p:attrName>
                                        </p:attrNameLst>
                                      </p:cBhvr>
                                    </p:anim>
                                    <p:anim from="0" to="-1.0" calcmode="lin" valueType="num">
                                      <p:cBhvr>
                                        <p:cTn id="24" dur="200" decel="50000" autoRev="1" fill="hold">
                                          <p:stCondLst>
                                            <p:cond delay="600"/>
                                          </p:stCondLst>
                                        </p:cTn>
                                        <p:tgtEl>
                                          <p:spTgt spid="9219">
                                            <p:txEl>
                                              <p:pRg st="1" end="1"/>
                                            </p:txEl>
                                          </p:spTgt>
                                        </p:tgtEl>
                                        <p:attrNameLst>
                                          <p:attrName>xshear</p:attrName>
                                        </p:attrNameLst>
                                      </p:cBhvr>
                                    </p:anim>
                                    <p:animScale>
                                      <p:cBhvr>
                                        <p:cTn id="25" dur="200" decel="100000" autoRev="1" fill="hold">
                                          <p:stCondLst>
                                            <p:cond delay="600"/>
                                          </p:stCondLst>
                                        </p:cTn>
                                        <p:tgtEl>
                                          <p:spTgt spid="9219">
                                            <p:txEl>
                                              <p:pRg st="1" end="1"/>
                                            </p:txEl>
                                          </p:spTgt>
                                        </p:tgtEl>
                                      </p:cBhvr>
                                      <p:from x="100000" y="100000"/>
                                      <p:to x="80000" y="100000"/>
                                    </p:animScale>
                                    <p:anim by="(#ppt_h/3+#ppt_w*0.1)" calcmode="lin" valueType="num">
                                      <p:cBhvr additive="sum">
                                        <p:cTn id="26" dur="200" decel="100000" autoRev="1" fill="hold">
                                          <p:stCondLst>
                                            <p:cond delay="600"/>
                                          </p:stCondLst>
                                        </p:cTn>
                                        <p:tgtEl>
                                          <p:spTgt spid="9219">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9219">
                                            <p:txEl>
                                              <p:pRg st="2" end="2"/>
                                            </p:txEl>
                                          </p:spTgt>
                                        </p:tgtEl>
                                        <p:attrNameLst>
                                          <p:attrName>ppt_x</p:attrName>
                                        </p:attrNameLst>
                                      </p:cBhvr>
                                    </p:anim>
                                    <p:anim from="0" to="-1.0" calcmode="lin" valueType="num">
                                      <p:cBhvr>
                                        <p:cTn id="32" dur="200" decel="50000" autoRev="1" fill="hold">
                                          <p:stCondLst>
                                            <p:cond delay="600"/>
                                          </p:stCondLst>
                                        </p:cTn>
                                        <p:tgtEl>
                                          <p:spTgt spid="9219">
                                            <p:txEl>
                                              <p:pRg st="2" end="2"/>
                                            </p:txEl>
                                          </p:spTgt>
                                        </p:tgtEl>
                                        <p:attrNameLst>
                                          <p:attrName>xshear</p:attrName>
                                        </p:attrNameLst>
                                      </p:cBhvr>
                                    </p:anim>
                                    <p:animScale>
                                      <p:cBhvr>
                                        <p:cTn id="33" dur="200" decel="100000" autoRev="1" fill="hold">
                                          <p:stCondLst>
                                            <p:cond delay="600"/>
                                          </p:stCondLst>
                                        </p:cTn>
                                        <p:tgtEl>
                                          <p:spTgt spid="9219">
                                            <p:txEl>
                                              <p:pRg st="2" end="2"/>
                                            </p:txEl>
                                          </p:spTgt>
                                        </p:tgtEl>
                                      </p:cBhvr>
                                      <p:from x="100000" y="100000"/>
                                      <p:to x="80000" y="100000"/>
                                    </p:animScale>
                                    <p:anim by="(#ppt_h/3+#ppt_w*0.1)" calcmode="lin" valueType="num">
                                      <p:cBhvr additive="sum">
                                        <p:cTn id="34" dur="200" decel="100000" autoRev="1" fill="hold">
                                          <p:stCondLst>
                                            <p:cond delay="600"/>
                                          </p:stCondLst>
                                        </p:cTn>
                                        <p:tgtEl>
                                          <p:spTgt spid="9219">
                                            <p:txEl>
                                              <p:pRg st="2" end="2"/>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9219">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9219">
                                            <p:txEl>
                                              <p:pRg st="3" end="3"/>
                                            </p:txEl>
                                          </p:spTgt>
                                        </p:tgtEl>
                                        <p:attrNameLst>
                                          <p:attrName>ppt_x</p:attrName>
                                        </p:attrNameLst>
                                      </p:cBhvr>
                                    </p:anim>
                                    <p:anim from="0" to="-1.0" calcmode="lin" valueType="num">
                                      <p:cBhvr>
                                        <p:cTn id="40" dur="200" decel="50000" autoRev="1" fill="hold">
                                          <p:stCondLst>
                                            <p:cond delay="600"/>
                                          </p:stCondLst>
                                        </p:cTn>
                                        <p:tgtEl>
                                          <p:spTgt spid="9219">
                                            <p:txEl>
                                              <p:pRg st="3" end="3"/>
                                            </p:txEl>
                                          </p:spTgt>
                                        </p:tgtEl>
                                        <p:attrNameLst>
                                          <p:attrName>xshear</p:attrName>
                                        </p:attrNameLst>
                                      </p:cBhvr>
                                    </p:anim>
                                    <p:animScale>
                                      <p:cBhvr>
                                        <p:cTn id="41" dur="200" decel="100000" autoRev="1" fill="hold">
                                          <p:stCondLst>
                                            <p:cond delay="600"/>
                                          </p:stCondLst>
                                        </p:cTn>
                                        <p:tgtEl>
                                          <p:spTgt spid="9219">
                                            <p:txEl>
                                              <p:pRg st="3" end="3"/>
                                            </p:txEl>
                                          </p:spTgt>
                                        </p:tgtEl>
                                      </p:cBhvr>
                                      <p:from x="100000" y="100000"/>
                                      <p:to x="80000" y="100000"/>
                                    </p:animScale>
                                    <p:anim by="(#ppt_h/3+#ppt_w*0.1)" calcmode="lin" valueType="num">
                                      <p:cBhvr additive="sum">
                                        <p:cTn id="42" dur="200" decel="100000" autoRev="1" fill="hold">
                                          <p:stCondLst>
                                            <p:cond delay="600"/>
                                          </p:stCondLst>
                                        </p:cTn>
                                        <p:tgtEl>
                                          <p:spTgt spid="9219">
                                            <p:txEl>
                                              <p:pRg st="3" end="3"/>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9219">
                                            <p:txEl>
                                              <p:pRg st="4" end="4"/>
                                            </p:txEl>
                                          </p:spTgt>
                                        </p:tgtEl>
                                        <p:attrNameLst>
                                          <p:attrName>style.visibility</p:attrName>
                                        </p:attrNameLst>
                                      </p:cBhvr>
                                      <p:to>
                                        <p:strVal val="visible"/>
                                      </p:to>
                                    </p:set>
                                    <p:anim from="(-#ppt_w/2)" to="(#ppt_x)" calcmode="lin" valueType="num">
                                      <p:cBhvr>
                                        <p:cTn id="47" dur="600" fill="hold">
                                          <p:stCondLst>
                                            <p:cond delay="0"/>
                                          </p:stCondLst>
                                        </p:cTn>
                                        <p:tgtEl>
                                          <p:spTgt spid="9219">
                                            <p:txEl>
                                              <p:pRg st="4" end="4"/>
                                            </p:txEl>
                                          </p:spTgt>
                                        </p:tgtEl>
                                        <p:attrNameLst>
                                          <p:attrName>ppt_x</p:attrName>
                                        </p:attrNameLst>
                                      </p:cBhvr>
                                    </p:anim>
                                    <p:anim from="0" to="-1.0" calcmode="lin" valueType="num">
                                      <p:cBhvr>
                                        <p:cTn id="48" dur="200" decel="50000" autoRev="1" fill="hold">
                                          <p:stCondLst>
                                            <p:cond delay="600"/>
                                          </p:stCondLst>
                                        </p:cTn>
                                        <p:tgtEl>
                                          <p:spTgt spid="9219">
                                            <p:txEl>
                                              <p:pRg st="4" end="4"/>
                                            </p:txEl>
                                          </p:spTgt>
                                        </p:tgtEl>
                                        <p:attrNameLst>
                                          <p:attrName>xshear</p:attrName>
                                        </p:attrNameLst>
                                      </p:cBhvr>
                                    </p:anim>
                                    <p:animScale>
                                      <p:cBhvr>
                                        <p:cTn id="49" dur="200" decel="100000" autoRev="1" fill="hold">
                                          <p:stCondLst>
                                            <p:cond delay="600"/>
                                          </p:stCondLst>
                                        </p:cTn>
                                        <p:tgtEl>
                                          <p:spTgt spid="9219">
                                            <p:txEl>
                                              <p:pRg st="4" end="4"/>
                                            </p:txEl>
                                          </p:spTgt>
                                        </p:tgtEl>
                                      </p:cBhvr>
                                      <p:from x="100000" y="100000"/>
                                      <p:to x="80000" y="100000"/>
                                    </p:animScale>
                                    <p:anim by="(#ppt_h/3+#ppt_w*0.1)" calcmode="lin" valueType="num">
                                      <p:cBhvr additive="sum">
                                        <p:cTn id="50" dur="200" decel="100000" autoRev="1" fill="hold">
                                          <p:stCondLst>
                                            <p:cond delay="600"/>
                                          </p:stCondLst>
                                        </p:cTn>
                                        <p:tgtEl>
                                          <p:spTgt spid="9219">
                                            <p:txEl>
                                              <p:pRg st="4" end="4"/>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9219">
                                            <p:txEl>
                                              <p:pRg st="5" end="5"/>
                                            </p:txEl>
                                          </p:spTgt>
                                        </p:tgtEl>
                                        <p:attrNameLst>
                                          <p:attrName>style.visibility</p:attrName>
                                        </p:attrNameLst>
                                      </p:cBhvr>
                                      <p:to>
                                        <p:strVal val="visible"/>
                                      </p:to>
                                    </p:set>
                                    <p:anim from="(-#ppt_w/2)" to="(#ppt_x)" calcmode="lin" valueType="num">
                                      <p:cBhvr>
                                        <p:cTn id="55" dur="600" fill="hold">
                                          <p:stCondLst>
                                            <p:cond delay="0"/>
                                          </p:stCondLst>
                                        </p:cTn>
                                        <p:tgtEl>
                                          <p:spTgt spid="9219">
                                            <p:txEl>
                                              <p:pRg st="5" end="5"/>
                                            </p:txEl>
                                          </p:spTgt>
                                        </p:tgtEl>
                                        <p:attrNameLst>
                                          <p:attrName>ppt_x</p:attrName>
                                        </p:attrNameLst>
                                      </p:cBhvr>
                                    </p:anim>
                                    <p:anim from="0" to="-1.0" calcmode="lin" valueType="num">
                                      <p:cBhvr>
                                        <p:cTn id="56" dur="200" decel="50000" autoRev="1" fill="hold">
                                          <p:stCondLst>
                                            <p:cond delay="600"/>
                                          </p:stCondLst>
                                        </p:cTn>
                                        <p:tgtEl>
                                          <p:spTgt spid="9219">
                                            <p:txEl>
                                              <p:pRg st="5" end="5"/>
                                            </p:txEl>
                                          </p:spTgt>
                                        </p:tgtEl>
                                        <p:attrNameLst>
                                          <p:attrName>xshear</p:attrName>
                                        </p:attrNameLst>
                                      </p:cBhvr>
                                    </p:anim>
                                    <p:animScale>
                                      <p:cBhvr>
                                        <p:cTn id="57" dur="200" decel="100000" autoRev="1" fill="hold">
                                          <p:stCondLst>
                                            <p:cond delay="600"/>
                                          </p:stCondLst>
                                        </p:cTn>
                                        <p:tgtEl>
                                          <p:spTgt spid="9219">
                                            <p:txEl>
                                              <p:pRg st="5" end="5"/>
                                            </p:txEl>
                                          </p:spTgt>
                                        </p:tgtEl>
                                      </p:cBhvr>
                                      <p:from x="100000" y="100000"/>
                                      <p:to x="80000" y="100000"/>
                                    </p:animScale>
                                    <p:anim by="(#ppt_h/3+#ppt_w*0.1)" calcmode="lin" valueType="num">
                                      <p:cBhvr additive="sum">
                                        <p:cTn id="58" dur="200" decel="100000" autoRev="1" fill="hold">
                                          <p:stCondLst>
                                            <p:cond delay="600"/>
                                          </p:stCondLst>
                                        </p:cTn>
                                        <p:tgtEl>
                                          <p:spTgt spid="9219">
                                            <p:txEl>
                                              <p:pRg st="5" end="5"/>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9219">
                                            <p:txEl>
                                              <p:pRg st="6" end="6"/>
                                            </p:txEl>
                                          </p:spTgt>
                                        </p:tgtEl>
                                        <p:attrNameLst>
                                          <p:attrName>style.visibility</p:attrName>
                                        </p:attrNameLst>
                                      </p:cBhvr>
                                      <p:to>
                                        <p:strVal val="visible"/>
                                      </p:to>
                                    </p:set>
                                    <p:anim from="(-#ppt_w/2)" to="(#ppt_x)" calcmode="lin" valueType="num">
                                      <p:cBhvr>
                                        <p:cTn id="63" dur="600" fill="hold">
                                          <p:stCondLst>
                                            <p:cond delay="0"/>
                                          </p:stCondLst>
                                        </p:cTn>
                                        <p:tgtEl>
                                          <p:spTgt spid="9219">
                                            <p:txEl>
                                              <p:pRg st="6" end="6"/>
                                            </p:txEl>
                                          </p:spTgt>
                                        </p:tgtEl>
                                        <p:attrNameLst>
                                          <p:attrName>ppt_x</p:attrName>
                                        </p:attrNameLst>
                                      </p:cBhvr>
                                    </p:anim>
                                    <p:anim from="0" to="-1.0" calcmode="lin" valueType="num">
                                      <p:cBhvr>
                                        <p:cTn id="64" dur="200" decel="50000" autoRev="1" fill="hold">
                                          <p:stCondLst>
                                            <p:cond delay="600"/>
                                          </p:stCondLst>
                                        </p:cTn>
                                        <p:tgtEl>
                                          <p:spTgt spid="9219">
                                            <p:txEl>
                                              <p:pRg st="6" end="6"/>
                                            </p:txEl>
                                          </p:spTgt>
                                        </p:tgtEl>
                                        <p:attrNameLst>
                                          <p:attrName>xshear</p:attrName>
                                        </p:attrNameLst>
                                      </p:cBhvr>
                                    </p:anim>
                                    <p:animScale>
                                      <p:cBhvr>
                                        <p:cTn id="65" dur="200" decel="100000" autoRev="1" fill="hold">
                                          <p:stCondLst>
                                            <p:cond delay="600"/>
                                          </p:stCondLst>
                                        </p:cTn>
                                        <p:tgtEl>
                                          <p:spTgt spid="9219">
                                            <p:txEl>
                                              <p:pRg st="6" end="6"/>
                                            </p:txEl>
                                          </p:spTgt>
                                        </p:tgtEl>
                                      </p:cBhvr>
                                      <p:from x="100000" y="100000"/>
                                      <p:to x="80000" y="100000"/>
                                    </p:animScale>
                                    <p:anim by="(#ppt_h/3+#ppt_w*0.1)" calcmode="lin" valueType="num">
                                      <p:cBhvr additive="sum">
                                        <p:cTn id="66" dur="200" decel="100000" autoRev="1" fill="hold">
                                          <p:stCondLst>
                                            <p:cond delay="600"/>
                                          </p:stCondLst>
                                        </p:cTn>
                                        <p:tgtEl>
                                          <p:spTgt spid="9219">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The Secret to Getting Hired</a:t>
            </a:r>
          </a:p>
        </p:txBody>
      </p:sp>
      <p:sp>
        <p:nvSpPr>
          <p:cNvPr id="10243" name="Rectangle 3"/>
          <p:cNvSpPr>
            <a:spLocks noGrp="1" noRot="1" noChangeArrowheads="1"/>
          </p:cNvSpPr>
          <p:nvPr>
            <p:ph idx="1"/>
          </p:nvPr>
        </p:nvSpPr>
        <p:spPr/>
        <p:txBody>
          <a:bodyPr/>
          <a:lstStyle/>
          <a:p>
            <a:r>
              <a:rPr lang="en-US"/>
              <a:t>Getting through the hiring process comes down to how you </a:t>
            </a:r>
            <a:r>
              <a:rPr lang="en-US" b="1" i="1"/>
              <a:t>package yourself</a:t>
            </a:r>
            <a:r>
              <a:rPr lang="en-US"/>
              <a:t> </a:t>
            </a:r>
          </a:p>
          <a:p>
            <a:r>
              <a:rPr lang="en-US"/>
              <a:t>Surviving and thriving on the other hand is about how well you do your job and how well you get along with your co-workers.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TotalTime>
  <Words>410</Words>
  <Application>Microsoft Office PowerPoint</Application>
  <PresentationFormat>On-screen Show (4:3)</PresentationFormat>
  <Paragraphs>34</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Times New Roman</vt:lpstr>
      <vt:lpstr>Wingdings</vt:lpstr>
      <vt:lpstr>Aspect</vt:lpstr>
      <vt:lpstr>Job Skills II</vt:lpstr>
      <vt:lpstr>The Philosophy of Resumes</vt:lpstr>
      <vt:lpstr>Functional Resumes</vt:lpstr>
      <vt:lpstr>The Secret to Getting Hired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Skills II</dc:title>
  <dc:creator>MARIE1</dc:creator>
  <cp:lastModifiedBy>Beckett</cp:lastModifiedBy>
  <cp:revision>5</cp:revision>
  <dcterms:created xsi:type="dcterms:W3CDTF">2005-05-05T16:29:03Z</dcterms:created>
  <dcterms:modified xsi:type="dcterms:W3CDTF">2012-01-20T02:13:46Z</dcterms:modified>
</cp:coreProperties>
</file>